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Bebas Neue Bold" charset="1" panose="020B0606020202050201"/>
      <p:regular r:id="rId39"/>
    </p:embeddedFont>
    <p:embeddedFont>
      <p:font typeface="Big Shoulders Display Bold" charset="1" panose="00000000000000000000"/>
      <p:regular r:id="rId40"/>
    </p:embeddedFont>
    <p:embeddedFont>
      <p:font typeface="Racing Sans One" charset="1" panose="02000000000000000000"/>
      <p:regular r:id="rId41"/>
    </p:embeddedFont>
    <p:embeddedFont>
      <p:font typeface="DM Serif Display" charset="1" panose="00000000000000000000"/>
      <p:regular r:id="rId42"/>
    </p:embeddedFont>
    <p:embeddedFont>
      <p:font typeface="Futura Display" charset="1" panose="020B0504050904050C04"/>
      <p:regular r:id="rId43"/>
    </p:embeddedFont>
    <p:embeddedFont>
      <p:font typeface="Cooper BT Light" charset="1" panose="0208050304030B020404"/>
      <p:regular r:id="rId44"/>
    </p:embeddedFont>
    <p:embeddedFont>
      <p:font typeface="Arial" charset="1" panose="020B0502020202020204"/>
      <p:regular r:id="rId45"/>
    </p:embeddedFont>
    <p:embeddedFont>
      <p:font typeface="Arial Bold" charset="1" panose="020B0802020202020204"/>
      <p:regular r:id="rId46"/>
    </p:embeddedFont>
    <p:embeddedFont>
      <p:font typeface="Times New Roman" charset="1" panose="02030502070405020303"/>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svg" Type="http://schemas.openxmlformats.org/officeDocument/2006/relationships/image"/><Relationship Id="rId12" Target="../media/image61.png" Type="http://schemas.openxmlformats.org/officeDocument/2006/relationships/image"/><Relationship Id="rId13" Target="../media/image62.png" Type="http://schemas.openxmlformats.org/officeDocument/2006/relationships/image"/><Relationship Id="rId14" Target="../media/image63.svg" Type="http://schemas.openxmlformats.org/officeDocument/2006/relationships/image"/><Relationship Id="rId15" Target="../media/image11.png" Type="http://schemas.openxmlformats.org/officeDocument/2006/relationships/image"/><Relationship Id="rId16" Target="../media/image12.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svg" Type="http://schemas.openxmlformats.org/officeDocument/2006/relationships/image"/><Relationship Id="rId11" Target="../media/image62.png" Type="http://schemas.openxmlformats.org/officeDocument/2006/relationships/image"/><Relationship Id="rId12" Target="../media/image63.svg" Type="http://schemas.openxmlformats.org/officeDocument/2006/relationships/image"/><Relationship Id="rId13" Target="../media/image66.pn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61.png" Type="http://schemas.openxmlformats.org/officeDocument/2006/relationships/image"/><Relationship Id="rId9" Target="../media/image6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11" Target="../media/image71.svg" Type="http://schemas.openxmlformats.org/officeDocument/2006/relationships/image"/><Relationship Id="rId12" Target="../media/image72.png" Type="http://schemas.openxmlformats.org/officeDocument/2006/relationships/image"/><Relationship Id="rId13" Target="../media/image62.png" Type="http://schemas.openxmlformats.org/officeDocument/2006/relationships/image"/><Relationship Id="rId14" Target="../media/image63.svg" Type="http://schemas.openxmlformats.org/officeDocument/2006/relationships/image"/><Relationship Id="rId15" Target="../media/image11.png" Type="http://schemas.openxmlformats.org/officeDocument/2006/relationships/image"/><Relationship Id="rId16" Target="../media/image12.svg" Type="http://schemas.openxmlformats.org/officeDocument/2006/relationships/image"/><Relationship Id="rId17" Target="../media/image73.png" Type="http://schemas.openxmlformats.org/officeDocument/2006/relationships/image"/><Relationship Id="rId18" Target="../media/image74.svg" Type="http://schemas.openxmlformats.org/officeDocument/2006/relationships/image"/><Relationship Id="rId2" Target="../media/image1.jpeg" Type="http://schemas.openxmlformats.org/officeDocument/2006/relationships/image"/><Relationship Id="rId3" Target="../media/image67.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72.png" Type="http://schemas.openxmlformats.org/officeDocument/2006/relationships/image"/><Relationship Id="rId13" Target="../media/image62.png" Type="http://schemas.openxmlformats.org/officeDocument/2006/relationships/image"/><Relationship Id="rId14" Target="../media/image63.svg" Type="http://schemas.openxmlformats.org/officeDocument/2006/relationships/image"/><Relationship Id="rId15" Target="../media/image7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77.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6.png" Type="http://schemas.openxmlformats.org/officeDocument/2006/relationships/image"/><Relationship Id="rId9"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svg" Type="http://schemas.openxmlformats.org/officeDocument/2006/relationships/image"/><Relationship Id="rId4" Target="../media/image80.png" Type="http://schemas.openxmlformats.org/officeDocument/2006/relationships/image"/><Relationship Id="rId5" Target="../media/image8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svg" Type="http://schemas.openxmlformats.org/officeDocument/2006/relationships/image"/><Relationship Id="rId4" Target="../media/image8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svg" Type="http://schemas.openxmlformats.org/officeDocument/2006/relationships/image"/><Relationship Id="rId4" Target="../media/image8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jpeg" Type="http://schemas.openxmlformats.org/officeDocument/2006/relationships/image"/><Relationship Id="rId3" Target="../media/image78.png" Type="http://schemas.openxmlformats.org/officeDocument/2006/relationships/image"/><Relationship Id="rId4" Target="../media/image7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5.png" Type="http://schemas.openxmlformats.org/officeDocument/2006/relationships/image"/><Relationship Id="rId11" Target="../media/image86.svg" Type="http://schemas.openxmlformats.org/officeDocument/2006/relationships/image"/><Relationship Id="rId12" Target="../media/image87.png" Type="http://schemas.openxmlformats.org/officeDocument/2006/relationships/image"/><Relationship Id="rId13" Target="../media/image88.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9.png" Type="http://schemas.openxmlformats.org/officeDocument/2006/relationships/image"/><Relationship Id="rId11" Target="../media/image90.svg" Type="http://schemas.openxmlformats.org/officeDocument/2006/relationships/image"/><Relationship Id="rId12" Target="../media/image91.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85.png" Type="http://schemas.openxmlformats.org/officeDocument/2006/relationships/image"/><Relationship Id="rId12" Target="../media/image86.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6.png" Type="http://schemas.openxmlformats.org/officeDocument/2006/relationships/image"/><Relationship Id="rId9" Target="../media/image1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5.png" Type="http://schemas.openxmlformats.org/officeDocument/2006/relationships/image"/><Relationship Id="rId11" Target="../media/image86.svg" Type="http://schemas.openxmlformats.org/officeDocument/2006/relationships/image"/><Relationship Id="rId12" Target="../media/image91.png" Type="http://schemas.openxmlformats.org/officeDocument/2006/relationships/image"/><Relationship Id="rId13" Target="../media/image92.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5.png" Type="http://schemas.openxmlformats.org/officeDocument/2006/relationships/image"/><Relationship Id="rId11" Target="../media/image86.svg" Type="http://schemas.openxmlformats.org/officeDocument/2006/relationships/image"/><Relationship Id="rId12" Target="../media/image91.png" Type="http://schemas.openxmlformats.org/officeDocument/2006/relationships/image"/><Relationship Id="rId13" Target="../media/image93.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94.png" Type="http://schemas.openxmlformats.org/officeDocument/2006/relationships/image"/><Relationship Id="rId12" Target="../media/image95.png" Type="http://schemas.openxmlformats.org/officeDocument/2006/relationships/image"/><Relationship Id="rId13" Target="../media/image96.sv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1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97.png" Type="http://schemas.openxmlformats.org/officeDocument/2006/relationships/image"/><Relationship Id="rId7" Target="../media/image9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9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0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0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02.png" Type="http://schemas.openxmlformats.org/officeDocument/2006/relationships/image"/><Relationship Id="rId12" Target="../media/image103.png" Type="http://schemas.openxmlformats.org/officeDocument/2006/relationships/image"/><Relationship Id="rId13" Target="../media/image104.sv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1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07.png" Type="http://schemas.openxmlformats.org/officeDocument/2006/relationships/image"/><Relationship Id="rId14" Target="../media/image108.svg" Type="http://schemas.openxmlformats.org/officeDocument/2006/relationships/image"/><Relationship Id="rId2" Target="../media/image105.png" Type="http://schemas.openxmlformats.org/officeDocument/2006/relationships/image"/><Relationship Id="rId3" Target="../media/image106.svg" Type="http://schemas.openxmlformats.org/officeDocument/2006/relationships/image"/><Relationship Id="rId4" Target="../media/image1.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6.png" Type="http://schemas.openxmlformats.org/officeDocument/2006/relationships/image"/><Relationship Id="rId11" Target="../media/image109.png" Type="http://schemas.openxmlformats.org/officeDocument/2006/relationships/image"/><Relationship Id="rId12" Target="../media/image1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11.png" Type="http://schemas.openxmlformats.org/officeDocument/2006/relationships/image"/><Relationship Id="rId16" Target="../media/image112.png" Type="http://schemas.openxmlformats.org/officeDocument/2006/relationships/image"/><Relationship Id="rId17" Target="https://ieeexplore.ieee.org/Xplore/home.jsp" TargetMode="External" Type="http://schemas.openxmlformats.org/officeDocument/2006/relationships/hyperlink"/><Relationship Id="rId18" Target="../media/image113.png" Type="http://schemas.openxmlformats.org/officeDocument/2006/relationships/image"/><Relationship Id="rId19" Target="../media/image114.png" Type="http://schemas.openxmlformats.org/officeDocument/2006/relationships/image"/><Relationship Id="rId2" Target="../media/image1.jpeg" Type="http://schemas.openxmlformats.org/officeDocument/2006/relationships/image"/><Relationship Id="rId20" Target="../media/image115.png" Type="http://schemas.openxmlformats.org/officeDocument/2006/relationships/image"/><Relationship Id="rId21" Target="../media/image116.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30.png" Type="http://schemas.openxmlformats.org/officeDocument/2006/relationships/image"/><Relationship Id="rId15" Target="../media/image31.png" Type="http://schemas.openxmlformats.org/officeDocument/2006/relationships/image"/><Relationship Id="rId16" Target="../media/image32.png" Type="http://schemas.openxmlformats.org/officeDocument/2006/relationships/image"/><Relationship Id="rId17" Target="../media/image33.svg" Type="http://schemas.openxmlformats.org/officeDocument/2006/relationships/image"/><Relationship Id="rId18" Target="../media/image34.pn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35.png" Type="http://schemas.openxmlformats.org/officeDocument/2006/relationships/image"/><Relationship Id="rId13" Target="../media/image36.png" Type="http://schemas.openxmlformats.org/officeDocument/2006/relationships/image"/><Relationship Id="rId14" Target="../media/image3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42.png" Type="http://schemas.openxmlformats.org/officeDocument/2006/relationships/image"/><Relationship Id="rId13" Target="../media/image43.png" Type="http://schemas.openxmlformats.org/officeDocument/2006/relationships/image"/><Relationship Id="rId14" Target="../media/image4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svg" Type="http://schemas.openxmlformats.org/officeDocument/2006/relationships/image"/><Relationship Id="rId11" Target="../media/image48.png" Type="http://schemas.openxmlformats.org/officeDocument/2006/relationships/image"/><Relationship Id="rId12" Target="../media/image49.svg" Type="http://schemas.openxmlformats.org/officeDocument/2006/relationships/image"/><Relationship Id="rId13" Target="../media/image50.png" Type="http://schemas.openxmlformats.org/officeDocument/2006/relationships/image"/><Relationship Id="rId14" Target="../media/image51.svg" Type="http://schemas.openxmlformats.org/officeDocument/2006/relationships/image"/><Relationship Id="rId15" Target="../media/image52.png" Type="http://schemas.openxmlformats.org/officeDocument/2006/relationships/image"/><Relationship Id="rId2" Target="../media/image45.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4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jpeg" Type="http://schemas.openxmlformats.org/officeDocument/2006/relationships/image"/><Relationship Id="rId11" Target="../media/image54.png" Type="http://schemas.openxmlformats.org/officeDocument/2006/relationships/image"/><Relationship Id="rId12" Target="../media/image55.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58000"/>
            </a:blip>
            <a:srcRect l="14444" t="0" r="14444" b="0"/>
            <a:stretch>
              <a:fillRect/>
            </a:stretch>
          </p:blipFill>
          <p:spPr>
            <a:xfrm flipH="false" flipV="false">
              <a:off x="0" y="0"/>
              <a:ext cx="24384000" cy="13716000"/>
            </a:xfrm>
            <a:prstGeom prst="rect">
              <a:avLst/>
            </a:prstGeom>
          </p:spPr>
        </p:pic>
      </p:grpSp>
      <p:sp>
        <p:nvSpPr>
          <p:cNvPr name="Freeform 4" id="4"/>
          <p:cNvSpPr/>
          <p:nvPr/>
        </p:nvSpPr>
        <p:spPr>
          <a:xfrm flipH="false" flipV="false" rot="0">
            <a:off x="1377926" y="3796273"/>
            <a:ext cx="16186309" cy="8518045"/>
          </a:xfrm>
          <a:custGeom>
            <a:avLst/>
            <a:gdLst/>
            <a:ahLst/>
            <a:cxnLst/>
            <a:rect r="r" b="b" t="t" l="l"/>
            <a:pathLst>
              <a:path h="8518045" w="16186309">
                <a:moveTo>
                  <a:pt x="0" y="0"/>
                </a:moveTo>
                <a:lnTo>
                  <a:pt x="16186309" y="0"/>
                </a:lnTo>
                <a:lnTo>
                  <a:pt x="16186309" y="8518045"/>
                </a:lnTo>
                <a:lnTo>
                  <a:pt x="0" y="8518045"/>
                </a:lnTo>
                <a:lnTo>
                  <a:pt x="0" y="0"/>
                </a:lnTo>
                <a:close/>
              </a:path>
            </a:pathLst>
          </a:custGeom>
          <a:blipFill>
            <a:blip r:embed="rId3">
              <a:alphaModFix amt="69000"/>
            </a:blip>
            <a:stretch>
              <a:fillRect l="0" t="0" r="0" b="0"/>
            </a:stretch>
          </a:blipFill>
        </p:spPr>
      </p:sp>
      <p:grpSp>
        <p:nvGrpSpPr>
          <p:cNvPr name="Group 5" id="5"/>
          <p:cNvGrpSpPr/>
          <p:nvPr/>
        </p:nvGrpSpPr>
        <p:grpSpPr>
          <a:xfrm rot="0">
            <a:off x="723765" y="8584348"/>
            <a:ext cx="16840470" cy="1191307"/>
            <a:chOff x="0" y="0"/>
            <a:chExt cx="22453960" cy="1588409"/>
          </a:xfrm>
        </p:grpSpPr>
        <p:sp>
          <p:nvSpPr>
            <p:cNvPr name="Freeform 6" id="6"/>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7" id="7"/>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8" id="8"/>
          <p:cNvGrpSpPr/>
          <p:nvPr/>
        </p:nvGrpSpPr>
        <p:grpSpPr>
          <a:xfrm rot="-10800000">
            <a:off x="723765" y="643085"/>
            <a:ext cx="16840470" cy="1191307"/>
            <a:chOff x="0" y="0"/>
            <a:chExt cx="22453960" cy="1588409"/>
          </a:xfrm>
        </p:grpSpPr>
        <p:sp>
          <p:nvSpPr>
            <p:cNvPr name="Freeform 9" id="9"/>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10" id="10"/>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1" id="11"/>
          <p:cNvSpPr/>
          <p:nvPr/>
        </p:nvSpPr>
        <p:spPr>
          <a:xfrm flipH="false" flipV="false" rot="0">
            <a:off x="1687335" y="7556477"/>
            <a:ext cx="4105390" cy="582219"/>
          </a:xfrm>
          <a:custGeom>
            <a:avLst/>
            <a:gdLst/>
            <a:ahLst/>
            <a:cxnLst/>
            <a:rect r="r" b="b" t="t" l="l"/>
            <a:pathLst>
              <a:path h="582219" w="4105390">
                <a:moveTo>
                  <a:pt x="0" y="0"/>
                </a:moveTo>
                <a:lnTo>
                  <a:pt x="4105389" y="0"/>
                </a:lnTo>
                <a:lnTo>
                  <a:pt x="4105389" y="582219"/>
                </a:lnTo>
                <a:lnTo>
                  <a:pt x="0" y="5822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4079185" y="123873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true" flipV="false" rot="0">
            <a:off x="1377926" y="8804046"/>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1687335" y="2839463"/>
            <a:ext cx="9568339" cy="3396536"/>
          </a:xfrm>
          <a:prstGeom prst="rect">
            <a:avLst/>
          </a:prstGeom>
        </p:spPr>
        <p:txBody>
          <a:bodyPr anchor="t" rtlCol="false" tIns="0" lIns="0" bIns="0" rIns="0">
            <a:spAutoFit/>
          </a:bodyPr>
          <a:lstStyle/>
          <a:p>
            <a:pPr algn="l">
              <a:lnSpc>
                <a:spcPts val="12769"/>
              </a:lnSpc>
            </a:pPr>
            <a:r>
              <a:rPr lang="en-US" sz="14188" b="true">
                <a:solidFill>
                  <a:srgbClr val="FFDE59"/>
                </a:solidFill>
                <a:latin typeface="Bebas Neue Bold"/>
                <a:ea typeface="Bebas Neue Bold"/>
                <a:cs typeface="Bebas Neue Bold"/>
                <a:sym typeface="Bebas Neue Bold"/>
              </a:rPr>
              <a:t>Face </a:t>
            </a:r>
          </a:p>
          <a:p>
            <a:pPr algn="l">
              <a:lnSpc>
                <a:spcPts val="12769"/>
              </a:lnSpc>
            </a:pPr>
            <a:r>
              <a:rPr lang="en-US" sz="14188" b="true">
                <a:solidFill>
                  <a:srgbClr val="FFDE59"/>
                </a:solidFill>
                <a:latin typeface="Bebas Neue Bold"/>
                <a:ea typeface="Bebas Neue Bold"/>
                <a:cs typeface="Bebas Neue Bold"/>
                <a:sym typeface="Bebas Neue Bold"/>
              </a:rPr>
              <a:t>Recognition</a:t>
            </a:r>
          </a:p>
        </p:txBody>
      </p:sp>
      <p:sp>
        <p:nvSpPr>
          <p:cNvPr name="Freeform 15" id="15"/>
          <p:cNvSpPr/>
          <p:nvPr/>
        </p:nvSpPr>
        <p:spPr>
          <a:xfrm flipH="false" flipV="false" rot="0">
            <a:off x="9702294" y="2180361"/>
            <a:ext cx="7861941" cy="6623685"/>
          </a:xfrm>
          <a:custGeom>
            <a:avLst/>
            <a:gdLst/>
            <a:ahLst/>
            <a:cxnLst/>
            <a:rect r="r" b="b" t="t" l="l"/>
            <a:pathLst>
              <a:path h="6623685" w="7861941">
                <a:moveTo>
                  <a:pt x="0" y="0"/>
                </a:moveTo>
                <a:lnTo>
                  <a:pt x="7861941" y="0"/>
                </a:lnTo>
                <a:lnTo>
                  <a:pt x="7861941" y="6623685"/>
                </a:lnTo>
                <a:lnTo>
                  <a:pt x="0" y="6623685"/>
                </a:lnTo>
                <a:lnTo>
                  <a:pt x="0" y="0"/>
                </a:lnTo>
                <a:close/>
              </a:path>
            </a:pathLst>
          </a:custGeom>
          <a:blipFill>
            <a:blip r:embed="rId10"/>
            <a:stretch>
              <a:fillRect l="0" t="0" r="0" b="0"/>
            </a:stretch>
          </a:blipFill>
        </p:spPr>
      </p:sp>
      <p:sp>
        <p:nvSpPr>
          <p:cNvPr name="Freeform 16" id="16"/>
          <p:cNvSpPr/>
          <p:nvPr/>
        </p:nvSpPr>
        <p:spPr>
          <a:xfrm flipH="false" flipV="false" rot="0">
            <a:off x="9922172" y="1132768"/>
            <a:ext cx="2027092" cy="2095186"/>
          </a:xfrm>
          <a:custGeom>
            <a:avLst/>
            <a:gdLst/>
            <a:ahLst/>
            <a:cxnLst/>
            <a:rect r="r" b="b" t="t" l="l"/>
            <a:pathLst>
              <a:path h="2095186" w="2027092">
                <a:moveTo>
                  <a:pt x="0" y="0"/>
                </a:moveTo>
                <a:lnTo>
                  <a:pt x="2027093" y="0"/>
                </a:lnTo>
                <a:lnTo>
                  <a:pt x="2027093" y="2095186"/>
                </a:lnTo>
                <a:lnTo>
                  <a:pt x="0" y="2095186"/>
                </a:lnTo>
                <a:lnTo>
                  <a:pt x="0" y="0"/>
                </a:lnTo>
                <a:close/>
              </a:path>
            </a:pathLst>
          </a:custGeom>
          <a:blipFill>
            <a:blip r:embed="rId11"/>
            <a:stretch>
              <a:fillRect l="0" t="0" r="0" b="0"/>
            </a:stretch>
          </a:blipFill>
        </p:spPr>
      </p:sp>
      <p:sp>
        <p:nvSpPr>
          <p:cNvPr name="TextBox 17" id="17"/>
          <p:cNvSpPr txBox="true"/>
          <p:nvPr/>
        </p:nvSpPr>
        <p:spPr>
          <a:xfrm rot="0">
            <a:off x="1377926" y="5994235"/>
            <a:ext cx="8177475" cy="1942433"/>
          </a:xfrm>
          <a:prstGeom prst="rect">
            <a:avLst/>
          </a:prstGeom>
        </p:spPr>
        <p:txBody>
          <a:bodyPr anchor="t" rtlCol="false" tIns="0" lIns="0" bIns="0" rIns="0">
            <a:spAutoFit/>
          </a:bodyPr>
          <a:lstStyle/>
          <a:p>
            <a:pPr algn="ctr">
              <a:lnSpc>
                <a:spcPts val="14598"/>
              </a:lnSpc>
            </a:pPr>
            <a:r>
              <a:rPr lang="en-US" b="true" sz="14598">
                <a:solidFill>
                  <a:srgbClr val="22F7FC"/>
                </a:solidFill>
                <a:latin typeface="Big Shoulders Display Bold"/>
                <a:ea typeface="Big Shoulders Display Bold"/>
                <a:cs typeface="Big Shoulders Display Bold"/>
                <a:sym typeface="Big Shoulders Display Bold"/>
              </a:rPr>
              <a:t>ATTENDANCE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723765" y="8584348"/>
            <a:ext cx="16840470" cy="1191307"/>
            <a:chOff x="0" y="0"/>
            <a:chExt cx="22453960" cy="1588409"/>
          </a:xfrm>
        </p:grpSpPr>
        <p:sp>
          <p:nvSpPr>
            <p:cNvPr name="Freeform 3" id="3"/>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2">
                <a:extLst>
                  <a:ext uri="{96DAC541-7B7A-43D3-8B79-37D633B846F1}">
                    <asvg:svgBlip xmlns:asvg="http://schemas.microsoft.com/office/drawing/2016/SVG/main" r:embed="rId3"/>
                  </a:ext>
                </a:extLst>
              </a:blip>
              <a:stretch>
                <a:fillRect l="0" t="-551176" r="-13856" b="0"/>
              </a:stretch>
            </a:blipFill>
          </p:spPr>
        </p:sp>
        <p:sp>
          <p:nvSpPr>
            <p:cNvPr name="Freeform 4" id="4"/>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2">
                <a:extLst>
                  <a:ext uri="{96DAC541-7B7A-43D3-8B79-37D633B846F1}">
                    <asvg:svgBlip xmlns:asvg="http://schemas.microsoft.com/office/drawing/2016/SVG/main" r:embed="rId3"/>
                  </a:ext>
                </a:extLst>
              </a:blip>
              <a:stretch>
                <a:fillRect l="-53987" t="-688630" r="0" b="0"/>
              </a:stretch>
            </a:blipFill>
          </p:spPr>
        </p:sp>
      </p:grpSp>
      <p:grpSp>
        <p:nvGrpSpPr>
          <p:cNvPr name="Group 5" id="5"/>
          <p:cNvGrpSpPr/>
          <p:nvPr/>
        </p:nvGrpSpPr>
        <p:grpSpPr>
          <a:xfrm rot="-10800000">
            <a:off x="723765" y="643085"/>
            <a:ext cx="16840470" cy="1191307"/>
            <a:chOff x="0" y="0"/>
            <a:chExt cx="22453960" cy="1588409"/>
          </a:xfrm>
        </p:grpSpPr>
        <p:sp>
          <p:nvSpPr>
            <p:cNvPr name="Freeform 6" id="6"/>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2">
                <a:extLst>
                  <a:ext uri="{96DAC541-7B7A-43D3-8B79-37D633B846F1}">
                    <asvg:svgBlip xmlns:asvg="http://schemas.microsoft.com/office/drawing/2016/SVG/main" r:embed="rId3"/>
                  </a:ext>
                </a:extLst>
              </a:blip>
              <a:stretch>
                <a:fillRect l="0" t="-551176" r="-13856" b="0"/>
              </a:stretch>
            </a:blipFill>
          </p:spPr>
        </p:sp>
        <p:sp>
          <p:nvSpPr>
            <p:cNvPr name="Freeform 7" id="7"/>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2">
                <a:extLst>
                  <a:ext uri="{96DAC541-7B7A-43D3-8B79-37D633B846F1}">
                    <asvg:svgBlip xmlns:asvg="http://schemas.microsoft.com/office/drawing/2016/SVG/main" r:embed="rId3"/>
                  </a:ext>
                </a:extLst>
              </a:blip>
              <a:stretch>
                <a:fillRect l="-53987" t="-688630" r="0" b="0"/>
              </a:stretch>
            </a:blipFill>
          </p:spPr>
        </p:sp>
      </p:grpSp>
      <p:sp>
        <p:nvSpPr>
          <p:cNvPr name="Freeform 8" id="8"/>
          <p:cNvSpPr/>
          <p:nvPr/>
        </p:nvSpPr>
        <p:spPr>
          <a:xfrm flipH="true" flipV="false" rot="0">
            <a:off x="1385707" y="9017057"/>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083045" y="110538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153910" y="8954026"/>
            <a:ext cx="4105390" cy="582219"/>
          </a:xfrm>
          <a:custGeom>
            <a:avLst/>
            <a:gdLst/>
            <a:ahLst/>
            <a:cxnLst/>
            <a:rect r="r" b="b" t="t" l="l"/>
            <a:pathLst>
              <a:path h="582219" w="4105390">
                <a:moveTo>
                  <a:pt x="0" y="0"/>
                </a:moveTo>
                <a:lnTo>
                  <a:pt x="4105390" y="0"/>
                </a:lnTo>
                <a:lnTo>
                  <a:pt x="4105390" y="582219"/>
                </a:lnTo>
                <a:lnTo>
                  <a:pt x="0" y="5822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028700" y="863052"/>
            <a:ext cx="7326248" cy="917349"/>
            <a:chOff x="0" y="0"/>
            <a:chExt cx="9768330" cy="1223133"/>
          </a:xfrm>
        </p:grpSpPr>
        <p:sp>
          <p:nvSpPr>
            <p:cNvPr name="Freeform 12" id="12"/>
            <p:cNvSpPr/>
            <p:nvPr/>
          </p:nvSpPr>
          <p:spPr>
            <a:xfrm flipH="false" flipV="false" rot="0">
              <a:off x="0" y="0"/>
              <a:ext cx="9768330" cy="1223133"/>
            </a:xfrm>
            <a:custGeom>
              <a:avLst/>
              <a:gdLst/>
              <a:ahLst/>
              <a:cxnLst/>
              <a:rect r="r" b="b" t="t" l="l"/>
              <a:pathLst>
                <a:path h="1223133" w="9768330">
                  <a:moveTo>
                    <a:pt x="0" y="0"/>
                  </a:moveTo>
                  <a:lnTo>
                    <a:pt x="9768330" y="0"/>
                  </a:lnTo>
                  <a:lnTo>
                    <a:pt x="9768330" y="1223133"/>
                  </a:lnTo>
                  <a:lnTo>
                    <a:pt x="0" y="1223133"/>
                  </a:lnTo>
                  <a:lnTo>
                    <a:pt x="0" y="0"/>
                  </a:lnTo>
                  <a:close/>
                </a:path>
              </a:pathLst>
            </a:custGeom>
            <a:blipFill>
              <a:blip r:embed="rId8">
                <a:extLst>
                  <a:ext uri="{96DAC541-7B7A-43D3-8B79-37D633B846F1}">
                    <asvg:svgBlip xmlns:asvg="http://schemas.microsoft.com/office/drawing/2016/SVG/main" r:embed="rId9"/>
                  </a:ext>
                </a:extLst>
              </a:blip>
              <a:stretch>
                <a:fillRect l="0" t="-82863" r="0" b="-82863"/>
              </a:stretch>
            </a:blipFill>
          </p:spPr>
        </p:sp>
        <p:sp>
          <p:nvSpPr>
            <p:cNvPr name="TextBox 13" id="13"/>
            <p:cNvSpPr txBox="true"/>
            <p:nvPr/>
          </p:nvSpPr>
          <p:spPr>
            <a:xfrm rot="0">
              <a:off x="223643" y="370283"/>
              <a:ext cx="9321045" cy="518036"/>
            </a:xfrm>
            <a:prstGeom prst="rect">
              <a:avLst/>
            </a:prstGeom>
          </p:spPr>
          <p:txBody>
            <a:bodyPr anchor="t" rtlCol="false" tIns="0" lIns="0" bIns="0" rIns="0">
              <a:spAutoFit/>
            </a:bodyPr>
            <a:lstStyle/>
            <a:p>
              <a:pPr algn="l">
                <a:lnSpc>
                  <a:spcPts val="2593"/>
                </a:lnSpc>
              </a:pPr>
              <a:r>
                <a:rPr lang="en-US" sz="3241">
                  <a:solidFill>
                    <a:srgbClr val="F3D300"/>
                  </a:solidFill>
                  <a:latin typeface="Racing Sans One"/>
                  <a:ea typeface="Racing Sans One"/>
                  <a:cs typeface="Racing Sans One"/>
                  <a:sym typeface="Racing Sans One"/>
                </a:rPr>
                <a:t># CONTINUE : METHODOLOGY</a:t>
              </a:r>
            </a:p>
          </p:txBody>
        </p:sp>
      </p:grpSp>
      <p:sp>
        <p:nvSpPr>
          <p:cNvPr name="Freeform 14" id="14"/>
          <p:cNvSpPr/>
          <p:nvPr/>
        </p:nvSpPr>
        <p:spPr>
          <a:xfrm flipH="false" flipV="false" rot="0">
            <a:off x="3106185" y="1921033"/>
            <a:ext cx="12907640" cy="7337267"/>
          </a:xfrm>
          <a:custGeom>
            <a:avLst/>
            <a:gdLst/>
            <a:ahLst/>
            <a:cxnLst/>
            <a:rect r="r" b="b" t="t" l="l"/>
            <a:pathLst>
              <a:path h="7337267" w="12907640">
                <a:moveTo>
                  <a:pt x="0" y="0"/>
                </a:moveTo>
                <a:lnTo>
                  <a:pt x="12907640" y="0"/>
                </a:lnTo>
                <a:lnTo>
                  <a:pt x="12907640" y="7337267"/>
                </a:lnTo>
                <a:lnTo>
                  <a:pt x="0" y="7337267"/>
                </a:lnTo>
                <a:lnTo>
                  <a:pt x="0" y="0"/>
                </a:lnTo>
                <a:close/>
              </a:path>
            </a:pathLst>
          </a:custGeom>
          <a:blipFill>
            <a:blip r:embed="rId10"/>
            <a:stretch>
              <a:fillRect l="-832" t="0" r="0" b="0"/>
            </a:stretch>
          </a:blipFill>
        </p:spPr>
      </p:sp>
      <p:sp>
        <p:nvSpPr>
          <p:cNvPr name="TextBox 15" id="15"/>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58000"/>
            </a:blip>
            <a:srcRect l="14444" t="0" r="14444" b="0"/>
            <a:stretch>
              <a:fillRect/>
            </a:stretch>
          </p:blipFill>
          <p:spPr>
            <a:xfrm flipH="false" flipV="false">
              <a:off x="0" y="0"/>
              <a:ext cx="24384000" cy="13716000"/>
            </a:xfrm>
            <a:prstGeom prst="rect">
              <a:avLst/>
            </a:prstGeom>
          </p:spPr>
        </p:pic>
      </p:grpSp>
      <p:sp>
        <p:nvSpPr>
          <p:cNvPr name="Freeform 4" id="4"/>
          <p:cNvSpPr/>
          <p:nvPr/>
        </p:nvSpPr>
        <p:spPr>
          <a:xfrm flipH="false" flipV="false" rot="0">
            <a:off x="1377926" y="3796273"/>
            <a:ext cx="16186309" cy="8518045"/>
          </a:xfrm>
          <a:custGeom>
            <a:avLst/>
            <a:gdLst/>
            <a:ahLst/>
            <a:cxnLst/>
            <a:rect r="r" b="b" t="t" l="l"/>
            <a:pathLst>
              <a:path h="8518045" w="16186309">
                <a:moveTo>
                  <a:pt x="0" y="0"/>
                </a:moveTo>
                <a:lnTo>
                  <a:pt x="16186309" y="0"/>
                </a:lnTo>
                <a:lnTo>
                  <a:pt x="16186309" y="8518045"/>
                </a:lnTo>
                <a:lnTo>
                  <a:pt x="0" y="8518045"/>
                </a:lnTo>
                <a:lnTo>
                  <a:pt x="0" y="0"/>
                </a:lnTo>
                <a:close/>
              </a:path>
            </a:pathLst>
          </a:custGeom>
          <a:blipFill>
            <a:blip r:embed="rId3">
              <a:alphaModFix amt="69000"/>
            </a:blip>
            <a:stretch>
              <a:fillRect l="0" t="0" r="0" b="0"/>
            </a:stretch>
          </a:blipFill>
        </p:spPr>
      </p:sp>
      <p:grpSp>
        <p:nvGrpSpPr>
          <p:cNvPr name="Group 5" id="5"/>
          <p:cNvGrpSpPr/>
          <p:nvPr/>
        </p:nvGrpSpPr>
        <p:grpSpPr>
          <a:xfrm rot="0">
            <a:off x="723765" y="8584348"/>
            <a:ext cx="16840470" cy="1191307"/>
            <a:chOff x="0" y="0"/>
            <a:chExt cx="22453960" cy="1588409"/>
          </a:xfrm>
        </p:grpSpPr>
        <p:sp>
          <p:nvSpPr>
            <p:cNvPr name="Freeform 6" id="6"/>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7" id="7"/>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8" id="8"/>
          <p:cNvGrpSpPr/>
          <p:nvPr/>
        </p:nvGrpSpPr>
        <p:grpSpPr>
          <a:xfrm rot="-10800000">
            <a:off x="723765" y="643085"/>
            <a:ext cx="16840470" cy="1191307"/>
            <a:chOff x="0" y="0"/>
            <a:chExt cx="22453960" cy="1588409"/>
          </a:xfrm>
        </p:grpSpPr>
        <p:sp>
          <p:nvSpPr>
            <p:cNvPr name="Freeform 9" id="9"/>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10" id="10"/>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1" id="11"/>
          <p:cNvSpPr/>
          <p:nvPr/>
        </p:nvSpPr>
        <p:spPr>
          <a:xfrm flipH="false" flipV="false" rot="0">
            <a:off x="-703868" y="3953815"/>
            <a:ext cx="5171163" cy="4304994"/>
          </a:xfrm>
          <a:custGeom>
            <a:avLst/>
            <a:gdLst/>
            <a:ahLst/>
            <a:cxnLst/>
            <a:rect r="r" b="b" t="t" l="l"/>
            <a:pathLst>
              <a:path h="4304994" w="5171163">
                <a:moveTo>
                  <a:pt x="0" y="0"/>
                </a:moveTo>
                <a:lnTo>
                  <a:pt x="5171163" y="0"/>
                </a:lnTo>
                <a:lnTo>
                  <a:pt x="5171163" y="4304993"/>
                </a:lnTo>
                <a:lnTo>
                  <a:pt x="0" y="43049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true" flipV="false" rot="0">
            <a:off x="13036196" y="3403113"/>
            <a:ext cx="6393555" cy="5322634"/>
          </a:xfrm>
          <a:custGeom>
            <a:avLst/>
            <a:gdLst/>
            <a:ahLst/>
            <a:cxnLst/>
            <a:rect r="r" b="b" t="t" l="l"/>
            <a:pathLst>
              <a:path h="5322634" w="6393555">
                <a:moveTo>
                  <a:pt x="6393555" y="0"/>
                </a:moveTo>
                <a:lnTo>
                  <a:pt x="0" y="0"/>
                </a:lnTo>
                <a:lnTo>
                  <a:pt x="0" y="5322634"/>
                </a:lnTo>
                <a:lnTo>
                  <a:pt x="6393555" y="5322634"/>
                </a:lnTo>
                <a:lnTo>
                  <a:pt x="639355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7771255" y="1607264"/>
            <a:ext cx="2745489" cy="454254"/>
          </a:xfrm>
          <a:custGeom>
            <a:avLst/>
            <a:gdLst/>
            <a:ahLst/>
            <a:cxnLst/>
            <a:rect r="r" b="b" t="t" l="l"/>
            <a:pathLst>
              <a:path h="454254" w="2745489">
                <a:moveTo>
                  <a:pt x="0" y="0"/>
                </a:moveTo>
                <a:lnTo>
                  <a:pt x="2745490" y="0"/>
                </a:lnTo>
                <a:lnTo>
                  <a:pt x="2745490" y="454254"/>
                </a:lnTo>
                <a:lnTo>
                  <a:pt x="0" y="4542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7771255" y="8725747"/>
            <a:ext cx="2745489" cy="454254"/>
          </a:xfrm>
          <a:custGeom>
            <a:avLst/>
            <a:gdLst/>
            <a:ahLst/>
            <a:cxnLst/>
            <a:rect r="r" b="b" t="t" l="l"/>
            <a:pathLst>
              <a:path h="454254" w="2745489">
                <a:moveTo>
                  <a:pt x="0" y="0"/>
                </a:moveTo>
                <a:lnTo>
                  <a:pt x="2745490" y="0"/>
                </a:lnTo>
                <a:lnTo>
                  <a:pt x="2745490" y="454254"/>
                </a:lnTo>
                <a:lnTo>
                  <a:pt x="0" y="4542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2051777" y="6312782"/>
            <a:ext cx="3197306" cy="2945518"/>
          </a:xfrm>
          <a:custGeom>
            <a:avLst/>
            <a:gdLst/>
            <a:ahLst/>
            <a:cxnLst/>
            <a:rect r="r" b="b" t="t" l="l"/>
            <a:pathLst>
              <a:path h="2945518" w="3197306">
                <a:moveTo>
                  <a:pt x="0" y="0"/>
                </a:moveTo>
                <a:lnTo>
                  <a:pt x="3197306" y="0"/>
                </a:lnTo>
                <a:lnTo>
                  <a:pt x="3197306" y="2945518"/>
                </a:lnTo>
                <a:lnTo>
                  <a:pt x="0" y="29455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11</a:t>
            </a:r>
          </a:p>
        </p:txBody>
      </p:sp>
      <p:grpSp>
        <p:nvGrpSpPr>
          <p:cNvPr name="Group 17" id="17"/>
          <p:cNvGrpSpPr/>
          <p:nvPr/>
        </p:nvGrpSpPr>
        <p:grpSpPr>
          <a:xfrm rot="0">
            <a:off x="4691824" y="2650870"/>
            <a:ext cx="7775305" cy="5607938"/>
            <a:chOff x="0" y="0"/>
            <a:chExt cx="10367073" cy="7477251"/>
          </a:xfrm>
        </p:grpSpPr>
        <p:sp>
          <p:nvSpPr>
            <p:cNvPr name="Freeform 18" id="18"/>
            <p:cNvSpPr/>
            <p:nvPr/>
          </p:nvSpPr>
          <p:spPr>
            <a:xfrm flipH="false" flipV="false" rot="0">
              <a:off x="0" y="0"/>
              <a:ext cx="10367073" cy="7477251"/>
            </a:xfrm>
            <a:custGeom>
              <a:avLst/>
              <a:gdLst/>
              <a:ahLst/>
              <a:cxnLst/>
              <a:rect r="r" b="b" t="t" l="l"/>
              <a:pathLst>
                <a:path h="7477251" w="10367073">
                  <a:moveTo>
                    <a:pt x="0" y="0"/>
                  </a:moveTo>
                  <a:lnTo>
                    <a:pt x="10367073" y="0"/>
                  </a:lnTo>
                  <a:lnTo>
                    <a:pt x="10367073" y="7477251"/>
                  </a:lnTo>
                  <a:lnTo>
                    <a:pt x="0" y="7477251"/>
                  </a:lnTo>
                  <a:lnTo>
                    <a:pt x="0" y="0"/>
                  </a:lnTo>
                  <a:close/>
                </a:path>
              </a:pathLst>
            </a:custGeom>
            <a:blipFill>
              <a:blip r:embed="rId12"/>
              <a:stretch>
                <a:fillRect l="0" t="0" r="0" b="0"/>
              </a:stretch>
            </a:blipFill>
          </p:spPr>
        </p:sp>
        <p:sp>
          <p:nvSpPr>
            <p:cNvPr name="Freeform 19" id="19"/>
            <p:cNvSpPr/>
            <p:nvPr/>
          </p:nvSpPr>
          <p:spPr>
            <a:xfrm flipH="false" flipV="false" rot="0">
              <a:off x="3392623" y="0"/>
              <a:ext cx="4130531" cy="1237345"/>
            </a:xfrm>
            <a:custGeom>
              <a:avLst/>
              <a:gdLst/>
              <a:ahLst/>
              <a:cxnLst/>
              <a:rect r="r" b="b" t="t" l="l"/>
              <a:pathLst>
                <a:path h="1237345" w="4130531">
                  <a:moveTo>
                    <a:pt x="0" y="0"/>
                  </a:moveTo>
                  <a:lnTo>
                    <a:pt x="4130530" y="0"/>
                  </a:lnTo>
                  <a:lnTo>
                    <a:pt x="4130530" y="1237345"/>
                  </a:lnTo>
                  <a:lnTo>
                    <a:pt x="0" y="1237345"/>
                  </a:lnTo>
                  <a:lnTo>
                    <a:pt x="0" y="0"/>
                  </a:lnTo>
                  <a:close/>
                </a:path>
              </a:pathLst>
            </a:custGeom>
            <a:blipFill>
              <a:blip r:embed="rId13">
                <a:extLst>
                  <a:ext uri="{96DAC541-7B7A-43D3-8B79-37D633B846F1}">
                    <asvg:svgBlip xmlns:asvg="http://schemas.microsoft.com/office/drawing/2016/SVG/main" r:embed="rId14"/>
                  </a:ext>
                </a:extLst>
              </a:blip>
              <a:stretch>
                <a:fillRect l="-7607" t="0" r="-7607" b="0"/>
              </a:stretch>
            </a:blipFill>
          </p:spPr>
        </p:sp>
        <p:sp>
          <p:nvSpPr>
            <p:cNvPr name="TextBox 20" id="20"/>
            <p:cNvSpPr txBox="true"/>
            <p:nvPr/>
          </p:nvSpPr>
          <p:spPr>
            <a:xfrm rot="0">
              <a:off x="3819306" y="153852"/>
              <a:ext cx="3277163" cy="796291"/>
            </a:xfrm>
            <a:prstGeom prst="rect">
              <a:avLst/>
            </a:prstGeom>
          </p:spPr>
          <p:txBody>
            <a:bodyPr anchor="t" rtlCol="false" tIns="0" lIns="0" bIns="0" rIns="0">
              <a:spAutoFit/>
            </a:bodyPr>
            <a:lstStyle/>
            <a:p>
              <a:pPr algn="ctr" marL="0" indent="0" lvl="0">
                <a:lnSpc>
                  <a:spcPts val="4619"/>
                </a:lnSpc>
                <a:spcBef>
                  <a:spcPct val="0"/>
                </a:spcBef>
              </a:pPr>
              <a:r>
                <a:rPr lang="en-US" b="true" sz="3299">
                  <a:solidFill>
                    <a:srgbClr val="0B172F"/>
                  </a:solidFill>
                  <a:latin typeface="Arial Bold"/>
                  <a:ea typeface="Arial Bold"/>
                  <a:cs typeface="Arial Bold"/>
                  <a:sym typeface="Arial Bold"/>
                </a:rPr>
                <a:t>Planning</a:t>
              </a:r>
            </a:p>
          </p:txBody>
        </p:sp>
        <p:sp>
          <p:nvSpPr>
            <p:cNvPr name="TextBox 21" id="21"/>
            <p:cNvSpPr txBox="true"/>
            <p:nvPr/>
          </p:nvSpPr>
          <p:spPr>
            <a:xfrm rot="0">
              <a:off x="764595" y="1283901"/>
              <a:ext cx="9097435" cy="5882736"/>
            </a:xfrm>
            <a:prstGeom prst="rect">
              <a:avLst/>
            </a:prstGeom>
          </p:spPr>
          <p:txBody>
            <a:bodyPr anchor="t" rtlCol="false" tIns="0" lIns="0" bIns="0" rIns="0">
              <a:spAutoFit/>
            </a:bodyPr>
            <a:lstStyle/>
            <a:p>
              <a:pPr algn="l" marL="463366" indent="-231683" lvl="1">
                <a:lnSpc>
                  <a:spcPts val="3004"/>
                </a:lnSpc>
                <a:spcBef>
                  <a:spcPct val="0"/>
                </a:spcBef>
                <a:buFont typeface="Arial"/>
                <a:buChar char="•"/>
              </a:pPr>
              <a:r>
                <a:rPr lang="en-US" sz="2146">
                  <a:solidFill>
                    <a:srgbClr val="000000"/>
                  </a:solidFill>
                  <a:latin typeface="Arial"/>
                  <a:ea typeface="Arial"/>
                  <a:cs typeface="Arial"/>
                  <a:sym typeface="Arial"/>
                </a:rPr>
                <a:t>Objective: Define the system's </a:t>
              </a:r>
              <a:r>
                <a:rPr lang="en-US" sz="2146" strike="noStrike" u="none">
                  <a:solidFill>
                    <a:srgbClr val="000000"/>
                  </a:solidFill>
                  <a:latin typeface="Arial"/>
                  <a:ea typeface="Arial"/>
                  <a:cs typeface="Arial"/>
                  <a:sym typeface="Arial"/>
                </a:rPr>
                <a:t>requirements and objectives.</a:t>
              </a:r>
            </a:p>
            <a:p>
              <a:pPr algn="l" marL="463366" indent="-231683" lvl="1">
                <a:lnSpc>
                  <a:spcPts val="3004"/>
                </a:lnSpc>
                <a:spcBef>
                  <a:spcPct val="0"/>
                </a:spcBef>
                <a:buFont typeface="Arial"/>
                <a:buChar char="•"/>
              </a:pPr>
              <a:r>
                <a:rPr lang="en-US" sz="2146" strike="noStrike" u="none">
                  <a:solidFill>
                    <a:srgbClr val="000000"/>
                  </a:solidFill>
                  <a:latin typeface="Arial"/>
                  <a:ea typeface="Arial"/>
                  <a:cs typeface="Arial"/>
                  <a:sym typeface="Arial"/>
                </a:rPr>
                <a:t>Tasks:</a:t>
              </a:r>
            </a:p>
            <a:p>
              <a:pPr algn="l" marL="926732" indent="-308911" lvl="2">
                <a:lnSpc>
                  <a:spcPts val="3004"/>
                </a:lnSpc>
                <a:spcBef>
                  <a:spcPct val="0"/>
                </a:spcBef>
                <a:buFont typeface="Arial"/>
                <a:buChar char="⚬"/>
              </a:pPr>
              <a:r>
                <a:rPr lang="en-US" sz="2146" strike="noStrike" u="none">
                  <a:solidFill>
                    <a:srgbClr val="000000"/>
                  </a:solidFill>
                  <a:latin typeface="Arial"/>
                  <a:ea typeface="Arial"/>
                  <a:cs typeface="Arial"/>
                  <a:sym typeface="Arial"/>
                </a:rPr>
                <a:t>Identify the need for an automated attendance system.</a:t>
              </a:r>
            </a:p>
            <a:p>
              <a:pPr algn="l" marL="926732" indent="-308911" lvl="2">
                <a:lnSpc>
                  <a:spcPts val="3004"/>
                </a:lnSpc>
                <a:spcBef>
                  <a:spcPct val="0"/>
                </a:spcBef>
                <a:buFont typeface="Arial"/>
                <a:buChar char="⚬"/>
              </a:pPr>
              <a:r>
                <a:rPr lang="en-US" sz="2146" strike="noStrike" u="none">
                  <a:solidFill>
                    <a:srgbClr val="000000"/>
                  </a:solidFill>
                  <a:latin typeface="Arial"/>
                  <a:ea typeface="Arial"/>
                  <a:cs typeface="Arial"/>
                  <a:sym typeface="Arial"/>
                </a:rPr>
                <a:t>Gather requirements from stakeholders (e.g., administrators, users).</a:t>
              </a:r>
            </a:p>
            <a:p>
              <a:pPr algn="l" marL="926732" indent="-308911" lvl="2">
                <a:lnSpc>
                  <a:spcPts val="3004"/>
                </a:lnSpc>
                <a:spcBef>
                  <a:spcPct val="0"/>
                </a:spcBef>
                <a:buFont typeface="Arial"/>
                <a:buChar char="⚬"/>
              </a:pPr>
              <a:r>
                <a:rPr lang="en-US" sz="2146" strike="noStrike" u="none">
                  <a:solidFill>
                    <a:srgbClr val="000000"/>
                  </a:solidFill>
                  <a:latin typeface="Arial"/>
                  <a:ea typeface="Arial"/>
                  <a:cs typeface="Arial"/>
                  <a:sym typeface="Arial"/>
                </a:rPr>
                <a:t>Define functional requirements (e.g., face detection, attendance logging) and non-functional requirements (e.g., accuracy, scalability).</a:t>
              </a:r>
            </a:p>
            <a:p>
              <a:pPr algn="l" marL="0" indent="0" lvl="0">
                <a:lnSpc>
                  <a:spcPts val="1502"/>
                </a:lnSpc>
                <a:spcBef>
                  <a:spcPct val="0"/>
                </a:spcBef>
              </a:pPr>
              <a:r>
                <a:rPr lang="en-US" sz="1073" strike="noStrike" u="none">
                  <a:solidFill>
                    <a:srgbClr val="000000"/>
                  </a:solidFill>
                  <a:latin typeface="Arial"/>
                  <a:ea typeface="Arial"/>
                  <a:cs typeface="Arial"/>
                  <a:sym typeface="Arial"/>
                </a:rPr>
                <a:t>Hi</a:t>
              </a:r>
            </a:p>
          </p:txBody>
        </p:sp>
      </p:grpSp>
      <p:grpSp>
        <p:nvGrpSpPr>
          <p:cNvPr name="Group 22" id="22"/>
          <p:cNvGrpSpPr/>
          <p:nvPr/>
        </p:nvGrpSpPr>
        <p:grpSpPr>
          <a:xfrm rot="0">
            <a:off x="1028700" y="863052"/>
            <a:ext cx="7326248" cy="917349"/>
            <a:chOff x="0" y="0"/>
            <a:chExt cx="9768330" cy="1223133"/>
          </a:xfrm>
        </p:grpSpPr>
        <p:sp>
          <p:nvSpPr>
            <p:cNvPr name="Freeform 23" id="23"/>
            <p:cNvSpPr/>
            <p:nvPr/>
          </p:nvSpPr>
          <p:spPr>
            <a:xfrm flipH="false" flipV="false" rot="0">
              <a:off x="0" y="0"/>
              <a:ext cx="9768330" cy="1223133"/>
            </a:xfrm>
            <a:custGeom>
              <a:avLst/>
              <a:gdLst/>
              <a:ahLst/>
              <a:cxnLst/>
              <a:rect r="r" b="b" t="t" l="l"/>
              <a:pathLst>
                <a:path h="1223133" w="9768330">
                  <a:moveTo>
                    <a:pt x="0" y="0"/>
                  </a:moveTo>
                  <a:lnTo>
                    <a:pt x="9768330" y="0"/>
                  </a:lnTo>
                  <a:lnTo>
                    <a:pt x="9768330" y="1223133"/>
                  </a:lnTo>
                  <a:lnTo>
                    <a:pt x="0" y="1223133"/>
                  </a:lnTo>
                  <a:lnTo>
                    <a:pt x="0" y="0"/>
                  </a:lnTo>
                  <a:close/>
                </a:path>
              </a:pathLst>
            </a:custGeom>
            <a:blipFill>
              <a:blip r:embed="rId15">
                <a:extLst>
                  <a:ext uri="{96DAC541-7B7A-43D3-8B79-37D633B846F1}">
                    <asvg:svgBlip xmlns:asvg="http://schemas.microsoft.com/office/drawing/2016/SVG/main" r:embed="rId16"/>
                  </a:ext>
                </a:extLst>
              </a:blip>
              <a:stretch>
                <a:fillRect l="0" t="-82863" r="0" b="-82863"/>
              </a:stretch>
            </a:blipFill>
          </p:spPr>
        </p:sp>
        <p:sp>
          <p:nvSpPr>
            <p:cNvPr name="TextBox 24" id="24"/>
            <p:cNvSpPr txBox="true"/>
            <p:nvPr/>
          </p:nvSpPr>
          <p:spPr>
            <a:xfrm rot="0">
              <a:off x="223643" y="370283"/>
              <a:ext cx="9321045" cy="518036"/>
            </a:xfrm>
            <a:prstGeom prst="rect">
              <a:avLst/>
            </a:prstGeom>
          </p:spPr>
          <p:txBody>
            <a:bodyPr anchor="t" rtlCol="false" tIns="0" lIns="0" bIns="0" rIns="0">
              <a:spAutoFit/>
            </a:bodyPr>
            <a:lstStyle/>
            <a:p>
              <a:pPr algn="l">
                <a:lnSpc>
                  <a:spcPts val="2593"/>
                </a:lnSpc>
              </a:pPr>
              <a:r>
                <a:rPr lang="en-US" sz="3241">
                  <a:solidFill>
                    <a:srgbClr val="F3D300"/>
                  </a:solidFill>
                  <a:latin typeface="Racing Sans One"/>
                  <a:ea typeface="Racing Sans One"/>
                  <a:cs typeface="Racing Sans One"/>
                  <a:sym typeface="Racing Sans One"/>
                </a:rPr>
                <a:t># CONTINUE : METHODOLOGY</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58000"/>
            </a:blip>
            <a:srcRect l="12753" t="0" r="16135" b="0"/>
            <a:stretch>
              <a:fillRect/>
            </a:stretch>
          </p:blipFill>
          <p:spPr>
            <a:xfrm flipH="false" flipV="false">
              <a:off x="0" y="0"/>
              <a:ext cx="24384000" cy="13716000"/>
            </a:xfrm>
            <a:prstGeom prst="rect">
              <a:avLst/>
            </a:prstGeom>
          </p:spPr>
        </p:pic>
      </p:grpSp>
      <p:sp>
        <p:nvSpPr>
          <p:cNvPr name="Freeform 4" id="4"/>
          <p:cNvSpPr/>
          <p:nvPr/>
        </p:nvSpPr>
        <p:spPr>
          <a:xfrm flipH="false" flipV="false" rot="0">
            <a:off x="1377926" y="3796273"/>
            <a:ext cx="16186309" cy="8518045"/>
          </a:xfrm>
          <a:custGeom>
            <a:avLst/>
            <a:gdLst/>
            <a:ahLst/>
            <a:cxnLst/>
            <a:rect r="r" b="b" t="t" l="l"/>
            <a:pathLst>
              <a:path h="8518045" w="16186309">
                <a:moveTo>
                  <a:pt x="0" y="0"/>
                </a:moveTo>
                <a:lnTo>
                  <a:pt x="16186309" y="0"/>
                </a:lnTo>
                <a:lnTo>
                  <a:pt x="16186309" y="8518045"/>
                </a:lnTo>
                <a:lnTo>
                  <a:pt x="0" y="8518045"/>
                </a:lnTo>
                <a:lnTo>
                  <a:pt x="0" y="0"/>
                </a:lnTo>
                <a:close/>
              </a:path>
            </a:pathLst>
          </a:custGeom>
          <a:blipFill>
            <a:blip r:embed="rId3">
              <a:alphaModFix amt="69000"/>
            </a:blip>
            <a:stretch>
              <a:fillRect l="0" t="0" r="0" b="0"/>
            </a:stretch>
          </a:blipFill>
        </p:spPr>
      </p:sp>
      <p:grpSp>
        <p:nvGrpSpPr>
          <p:cNvPr name="Group 5" id="5"/>
          <p:cNvGrpSpPr/>
          <p:nvPr/>
        </p:nvGrpSpPr>
        <p:grpSpPr>
          <a:xfrm rot="0">
            <a:off x="723765" y="8584348"/>
            <a:ext cx="16840470" cy="1191307"/>
            <a:chOff x="0" y="0"/>
            <a:chExt cx="22453960" cy="1588409"/>
          </a:xfrm>
        </p:grpSpPr>
        <p:sp>
          <p:nvSpPr>
            <p:cNvPr name="Freeform 6" id="6"/>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7" id="7"/>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8" id="8"/>
          <p:cNvGrpSpPr/>
          <p:nvPr/>
        </p:nvGrpSpPr>
        <p:grpSpPr>
          <a:xfrm rot="-10800000">
            <a:off x="723765" y="643085"/>
            <a:ext cx="16840470" cy="1191307"/>
            <a:chOff x="0" y="0"/>
            <a:chExt cx="22453960" cy="1588409"/>
          </a:xfrm>
        </p:grpSpPr>
        <p:sp>
          <p:nvSpPr>
            <p:cNvPr name="Freeform 9" id="9"/>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10" id="10"/>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1" id="11"/>
          <p:cNvSpPr/>
          <p:nvPr/>
        </p:nvSpPr>
        <p:spPr>
          <a:xfrm flipH="false" flipV="false" rot="0">
            <a:off x="14280135" y="8952874"/>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true" flipV="false" rot="0">
            <a:off x="1824782" y="8952874"/>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841060" y="123873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028700" y="2185552"/>
            <a:ext cx="7030555" cy="5070788"/>
          </a:xfrm>
          <a:custGeom>
            <a:avLst/>
            <a:gdLst/>
            <a:ahLst/>
            <a:cxnLst/>
            <a:rect r="r" b="b" t="t" l="l"/>
            <a:pathLst>
              <a:path h="5070788" w="7030555">
                <a:moveTo>
                  <a:pt x="0" y="0"/>
                </a:moveTo>
                <a:lnTo>
                  <a:pt x="7030555" y="0"/>
                </a:lnTo>
                <a:lnTo>
                  <a:pt x="7030555" y="5070788"/>
                </a:lnTo>
                <a:lnTo>
                  <a:pt x="0" y="5070788"/>
                </a:lnTo>
                <a:lnTo>
                  <a:pt x="0" y="0"/>
                </a:lnTo>
                <a:close/>
              </a:path>
            </a:pathLst>
          </a:custGeom>
          <a:blipFill>
            <a:blip r:embed="rId8"/>
            <a:stretch>
              <a:fillRect l="0" t="0" r="0" b="0"/>
            </a:stretch>
          </a:blipFill>
        </p:spPr>
      </p:sp>
      <p:sp>
        <p:nvSpPr>
          <p:cNvPr name="Freeform 15" id="15"/>
          <p:cNvSpPr/>
          <p:nvPr/>
        </p:nvSpPr>
        <p:spPr>
          <a:xfrm flipH="false" flipV="false" rot="-10800000">
            <a:off x="11076482" y="3963078"/>
            <a:ext cx="6407307" cy="4621270"/>
          </a:xfrm>
          <a:custGeom>
            <a:avLst/>
            <a:gdLst/>
            <a:ahLst/>
            <a:cxnLst/>
            <a:rect r="r" b="b" t="t" l="l"/>
            <a:pathLst>
              <a:path h="4621270" w="6407307">
                <a:moveTo>
                  <a:pt x="0" y="0"/>
                </a:moveTo>
                <a:lnTo>
                  <a:pt x="6407306" y="0"/>
                </a:lnTo>
                <a:lnTo>
                  <a:pt x="6407306" y="4621270"/>
                </a:lnTo>
                <a:lnTo>
                  <a:pt x="0" y="4621270"/>
                </a:lnTo>
                <a:lnTo>
                  <a:pt x="0" y="0"/>
                </a:lnTo>
                <a:close/>
              </a:path>
            </a:pathLst>
          </a:custGeom>
          <a:blipFill>
            <a:blip r:embed="rId8"/>
            <a:stretch>
              <a:fillRect l="0" t="0" r="0" b="0"/>
            </a:stretch>
          </a:blipFill>
        </p:spPr>
      </p:sp>
      <p:sp>
        <p:nvSpPr>
          <p:cNvPr name="Freeform 16" id="16"/>
          <p:cNvSpPr/>
          <p:nvPr/>
        </p:nvSpPr>
        <p:spPr>
          <a:xfrm flipH="false" flipV="false" rot="0">
            <a:off x="8285237" y="712766"/>
            <a:ext cx="3009525" cy="2945573"/>
          </a:xfrm>
          <a:custGeom>
            <a:avLst/>
            <a:gdLst/>
            <a:ahLst/>
            <a:cxnLst/>
            <a:rect r="r" b="b" t="t" l="l"/>
            <a:pathLst>
              <a:path h="2945573" w="3009525">
                <a:moveTo>
                  <a:pt x="0" y="0"/>
                </a:moveTo>
                <a:lnTo>
                  <a:pt x="3009525" y="0"/>
                </a:lnTo>
                <a:lnTo>
                  <a:pt x="3009525" y="2945573"/>
                </a:lnTo>
                <a:lnTo>
                  <a:pt x="0" y="29455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3021068" y="2185552"/>
            <a:ext cx="3098406" cy="805586"/>
          </a:xfrm>
          <a:custGeom>
            <a:avLst/>
            <a:gdLst/>
            <a:ahLst/>
            <a:cxnLst/>
            <a:rect r="r" b="b" t="t" l="l"/>
            <a:pathLst>
              <a:path h="805586" w="3098406">
                <a:moveTo>
                  <a:pt x="0" y="0"/>
                </a:moveTo>
                <a:lnTo>
                  <a:pt x="3098406" y="0"/>
                </a:lnTo>
                <a:lnTo>
                  <a:pt x="3098406" y="805586"/>
                </a:lnTo>
                <a:lnTo>
                  <a:pt x="0" y="8055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0">
            <a:off x="12730932" y="3963078"/>
            <a:ext cx="3098406" cy="805586"/>
          </a:xfrm>
          <a:custGeom>
            <a:avLst/>
            <a:gdLst/>
            <a:ahLst/>
            <a:cxnLst/>
            <a:rect r="r" b="b" t="t" l="l"/>
            <a:pathLst>
              <a:path h="805586" w="3098406">
                <a:moveTo>
                  <a:pt x="0" y="0"/>
                </a:moveTo>
                <a:lnTo>
                  <a:pt x="3098406" y="0"/>
                </a:lnTo>
                <a:lnTo>
                  <a:pt x="3098406" y="805585"/>
                </a:lnTo>
                <a:lnTo>
                  <a:pt x="0" y="80558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0">
            <a:off x="8285237" y="6808125"/>
            <a:ext cx="2704008" cy="2704008"/>
          </a:xfrm>
          <a:custGeom>
            <a:avLst/>
            <a:gdLst/>
            <a:ahLst/>
            <a:cxnLst/>
            <a:rect r="r" b="b" t="t" l="l"/>
            <a:pathLst>
              <a:path h="2704008" w="2704008">
                <a:moveTo>
                  <a:pt x="0" y="0"/>
                </a:moveTo>
                <a:lnTo>
                  <a:pt x="2704008" y="0"/>
                </a:lnTo>
                <a:lnTo>
                  <a:pt x="2704008" y="2704007"/>
                </a:lnTo>
                <a:lnTo>
                  <a:pt x="0" y="2704007"/>
                </a:lnTo>
                <a:lnTo>
                  <a:pt x="0" y="0"/>
                </a:lnTo>
                <a:close/>
              </a:path>
            </a:pathLst>
          </a:custGeom>
          <a:blipFill>
            <a:blip r:embed="rId13"/>
            <a:stretch>
              <a:fillRect l="0" t="0" r="0" b="0"/>
            </a:stretch>
          </a:blipFill>
        </p:spPr>
      </p:sp>
      <p:sp>
        <p:nvSpPr>
          <p:cNvPr name="TextBox 20" id="20"/>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12</a:t>
            </a:r>
          </a:p>
        </p:txBody>
      </p:sp>
      <p:sp>
        <p:nvSpPr>
          <p:cNvPr name="TextBox 21" id="21"/>
          <p:cNvSpPr txBox="true"/>
          <p:nvPr/>
        </p:nvSpPr>
        <p:spPr>
          <a:xfrm rot="0">
            <a:off x="1560030" y="2968219"/>
            <a:ext cx="6259605" cy="3695536"/>
          </a:xfrm>
          <a:prstGeom prst="rect">
            <a:avLst/>
          </a:prstGeom>
        </p:spPr>
        <p:txBody>
          <a:bodyPr anchor="t" rtlCol="false" tIns="0" lIns="0" bIns="0" rIns="0">
            <a:spAutoFit/>
          </a:bodyPr>
          <a:lstStyle/>
          <a:p>
            <a:pPr algn="l" marL="406208" indent="-203104" lvl="1">
              <a:lnSpc>
                <a:spcPts val="2634"/>
              </a:lnSpc>
              <a:buFont typeface="Arial"/>
              <a:buChar char="•"/>
            </a:pPr>
            <a:r>
              <a:rPr lang="en-US" sz="1881">
                <a:solidFill>
                  <a:srgbClr val="000000"/>
                </a:solidFill>
                <a:latin typeface="Arial"/>
                <a:ea typeface="Arial"/>
                <a:cs typeface="Arial"/>
                <a:sym typeface="Arial"/>
              </a:rPr>
              <a:t>Objective: Design the system architecture and components.</a:t>
            </a:r>
          </a:p>
          <a:p>
            <a:pPr algn="l" marL="406208" indent="-203104" lvl="1">
              <a:lnSpc>
                <a:spcPts val="2634"/>
              </a:lnSpc>
              <a:buFont typeface="Arial"/>
              <a:buChar char="•"/>
            </a:pPr>
            <a:r>
              <a:rPr lang="en-US" sz="1881">
                <a:solidFill>
                  <a:srgbClr val="000000"/>
                </a:solidFill>
                <a:latin typeface="Arial"/>
                <a:ea typeface="Arial"/>
                <a:cs typeface="Arial"/>
                <a:sym typeface="Arial"/>
              </a:rPr>
              <a:t>Tasks:</a:t>
            </a:r>
          </a:p>
          <a:p>
            <a:pPr algn="l" marL="812417" indent="-270806" lvl="2">
              <a:lnSpc>
                <a:spcPts val="2634"/>
              </a:lnSpc>
              <a:buFont typeface="Arial"/>
              <a:buChar char="⚬"/>
            </a:pPr>
            <a:r>
              <a:rPr lang="en-US" sz="1881">
                <a:solidFill>
                  <a:srgbClr val="000000"/>
                </a:solidFill>
                <a:latin typeface="Arial"/>
                <a:ea typeface="Arial"/>
                <a:cs typeface="Arial"/>
                <a:sym typeface="Arial"/>
              </a:rPr>
              <a:t>Define the system architecture (e.g., input module, face detection module, database module).</a:t>
            </a:r>
          </a:p>
          <a:p>
            <a:pPr algn="l" marL="812417" indent="-270806" lvl="2">
              <a:lnSpc>
                <a:spcPts val="2634"/>
              </a:lnSpc>
              <a:buFont typeface="Arial"/>
              <a:buChar char="⚬"/>
            </a:pPr>
            <a:r>
              <a:rPr lang="en-US" sz="1881">
                <a:solidFill>
                  <a:srgbClr val="000000"/>
                </a:solidFill>
                <a:latin typeface="Arial"/>
                <a:ea typeface="Arial"/>
                <a:cs typeface="Arial"/>
                <a:sym typeface="Arial"/>
              </a:rPr>
              <a:t>Select the technology stack (e.g., Python, OpenCV, SQLite).</a:t>
            </a:r>
          </a:p>
          <a:p>
            <a:pPr algn="l" marL="812417" indent="-270806" lvl="2">
              <a:lnSpc>
                <a:spcPts val="2634"/>
              </a:lnSpc>
              <a:spcBef>
                <a:spcPct val="0"/>
              </a:spcBef>
              <a:buFont typeface="Arial"/>
              <a:buChar char="⚬"/>
            </a:pPr>
            <a:r>
              <a:rPr lang="en-US" sz="1881">
                <a:solidFill>
                  <a:srgbClr val="000000"/>
                </a:solidFill>
                <a:latin typeface="Arial"/>
                <a:ea typeface="Arial"/>
                <a:cs typeface="Arial"/>
                <a:sym typeface="Arial"/>
              </a:rPr>
              <a:t>Design the database schema (e.g., Users Table, </a:t>
            </a:r>
            <a:r>
              <a:rPr lang="en-US" sz="1881" strike="noStrike" u="none">
                <a:solidFill>
                  <a:srgbClr val="000000"/>
                </a:solidFill>
                <a:latin typeface="Arial"/>
                <a:ea typeface="Arial"/>
                <a:cs typeface="Arial"/>
                <a:sym typeface="Arial"/>
              </a:rPr>
              <a:t>Attendance Table).</a:t>
            </a:r>
          </a:p>
          <a:p>
            <a:pPr algn="l" marL="812417" indent="-270806" lvl="2">
              <a:lnSpc>
                <a:spcPts val="2634"/>
              </a:lnSpc>
              <a:spcBef>
                <a:spcPct val="0"/>
              </a:spcBef>
              <a:buFont typeface="Arial"/>
              <a:buChar char="⚬"/>
            </a:pPr>
            <a:r>
              <a:rPr lang="en-US" sz="1881" strike="noStrike" u="none">
                <a:solidFill>
                  <a:srgbClr val="000000"/>
                </a:solidFill>
                <a:latin typeface="Arial"/>
                <a:ea typeface="Arial"/>
                <a:cs typeface="Arial"/>
                <a:sym typeface="Arial"/>
              </a:rPr>
              <a:t>Create workflow diagrams (e.g., how the system processes images and logs attendance).</a:t>
            </a:r>
          </a:p>
        </p:txBody>
      </p:sp>
      <p:sp>
        <p:nvSpPr>
          <p:cNvPr name="TextBox 22" id="22"/>
          <p:cNvSpPr txBox="true"/>
          <p:nvPr/>
        </p:nvSpPr>
        <p:spPr>
          <a:xfrm rot="0">
            <a:off x="11459348" y="4843622"/>
            <a:ext cx="5127202" cy="3862330"/>
          </a:xfrm>
          <a:prstGeom prst="rect">
            <a:avLst/>
          </a:prstGeom>
        </p:spPr>
        <p:txBody>
          <a:bodyPr anchor="t" rtlCol="false" tIns="0" lIns="0" bIns="0" rIns="0">
            <a:spAutoFit/>
          </a:bodyPr>
          <a:lstStyle/>
          <a:p>
            <a:pPr algn="l" marL="364817" indent="-182409" lvl="1">
              <a:lnSpc>
                <a:spcPts val="2365"/>
              </a:lnSpc>
              <a:buFont typeface="Arial"/>
              <a:buChar char="•"/>
            </a:pPr>
            <a:r>
              <a:rPr lang="en-US" sz="1689">
                <a:solidFill>
                  <a:srgbClr val="000000"/>
                </a:solidFill>
                <a:latin typeface="Arial"/>
                <a:ea typeface="Arial"/>
                <a:cs typeface="Arial"/>
                <a:sym typeface="Arial"/>
              </a:rPr>
              <a:t>Objective: Develop the system based on the design.</a:t>
            </a:r>
          </a:p>
          <a:p>
            <a:pPr algn="l" marL="364817" indent="-182409" lvl="1">
              <a:lnSpc>
                <a:spcPts val="2365"/>
              </a:lnSpc>
              <a:buFont typeface="Arial"/>
              <a:buChar char="•"/>
            </a:pPr>
            <a:r>
              <a:rPr lang="en-US" sz="1689">
                <a:solidFill>
                  <a:srgbClr val="000000"/>
                </a:solidFill>
                <a:latin typeface="Arial"/>
                <a:ea typeface="Arial"/>
                <a:cs typeface="Arial"/>
                <a:sym typeface="Arial"/>
              </a:rPr>
              <a:t>Tasks:</a:t>
            </a:r>
          </a:p>
          <a:p>
            <a:pPr algn="l" marL="729634" indent="-243211" lvl="2">
              <a:lnSpc>
                <a:spcPts val="2365"/>
              </a:lnSpc>
              <a:spcBef>
                <a:spcPct val="0"/>
              </a:spcBef>
              <a:buFont typeface="Arial"/>
              <a:buChar char="⚬"/>
            </a:pPr>
            <a:r>
              <a:rPr lang="en-US" sz="1689">
                <a:solidFill>
                  <a:srgbClr val="000000"/>
                </a:solidFill>
                <a:latin typeface="Arial"/>
                <a:ea typeface="Arial"/>
                <a:cs typeface="Arial"/>
                <a:sym typeface="Arial"/>
              </a:rPr>
              <a:t>Set up the development envi</a:t>
            </a:r>
            <a:r>
              <a:rPr lang="en-US" sz="1689" strike="noStrike" u="none">
                <a:solidFill>
                  <a:srgbClr val="000000"/>
                </a:solidFill>
                <a:latin typeface="Arial"/>
                <a:ea typeface="Arial"/>
                <a:cs typeface="Arial"/>
                <a:sym typeface="Arial"/>
              </a:rPr>
              <a:t>ronment.</a:t>
            </a:r>
          </a:p>
          <a:p>
            <a:pPr algn="l" marL="729634" indent="-243211" lvl="2">
              <a:lnSpc>
                <a:spcPts val="2365"/>
              </a:lnSpc>
              <a:spcBef>
                <a:spcPct val="0"/>
              </a:spcBef>
              <a:buFont typeface="Arial"/>
              <a:buChar char="⚬"/>
            </a:pPr>
            <a:r>
              <a:rPr lang="en-US" sz="1689" strike="noStrike" u="none">
                <a:solidFill>
                  <a:srgbClr val="000000"/>
                </a:solidFill>
                <a:latin typeface="Arial"/>
                <a:ea typeface="Arial"/>
                <a:cs typeface="Arial"/>
                <a:sym typeface="Arial"/>
              </a:rPr>
              <a:t>Implement face detection using OpenCV or Dlib.</a:t>
            </a:r>
          </a:p>
          <a:p>
            <a:pPr algn="l" marL="729634" indent="-243211" lvl="2">
              <a:lnSpc>
                <a:spcPts val="2365"/>
              </a:lnSpc>
              <a:spcBef>
                <a:spcPct val="0"/>
              </a:spcBef>
              <a:buFont typeface="Arial"/>
              <a:buChar char="⚬"/>
            </a:pPr>
            <a:r>
              <a:rPr lang="en-US" sz="1689" strike="noStrike" u="none">
                <a:solidFill>
                  <a:srgbClr val="000000"/>
                </a:solidFill>
                <a:latin typeface="Arial"/>
                <a:ea typeface="Arial"/>
                <a:cs typeface="Arial"/>
                <a:sym typeface="Arial"/>
              </a:rPr>
              <a:t>Implement face recognition using libraries like face_recognition or DeepFace.</a:t>
            </a:r>
          </a:p>
          <a:p>
            <a:pPr algn="l" marL="729634" indent="-243211" lvl="2">
              <a:lnSpc>
                <a:spcPts val="2365"/>
              </a:lnSpc>
              <a:spcBef>
                <a:spcPct val="0"/>
              </a:spcBef>
              <a:buFont typeface="Arial"/>
              <a:buChar char="⚬"/>
            </a:pPr>
            <a:r>
              <a:rPr lang="en-US" sz="1689" strike="noStrike" u="none">
                <a:solidFill>
                  <a:srgbClr val="000000"/>
                </a:solidFill>
                <a:latin typeface="Arial"/>
                <a:ea typeface="Arial"/>
                <a:cs typeface="Arial"/>
                <a:sym typeface="Arial"/>
              </a:rPr>
              <a:t>Develop the database module to store facial data and attendance records.</a:t>
            </a:r>
          </a:p>
          <a:p>
            <a:pPr algn="l" marL="729634" indent="-243211" lvl="2">
              <a:lnSpc>
                <a:spcPts val="2365"/>
              </a:lnSpc>
              <a:spcBef>
                <a:spcPct val="0"/>
              </a:spcBef>
              <a:buFont typeface="Arial"/>
              <a:buChar char="⚬"/>
            </a:pPr>
            <a:r>
              <a:rPr lang="en-US" sz="1689" strike="noStrike" u="none">
                <a:solidFill>
                  <a:srgbClr val="000000"/>
                </a:solidFill>
                <a:latin typeface="Arial"/>
                <a:ea typeface="Arial"/>
                <a:cs typeface="Arial"/>
                <a:sym typeface="Arial"/>
              </a:rPr>
              <a:t>Create the attendance logging module.</a:t>
            </a:r>
          </a:p>
          <a:p>
            <a:pPr algn="l" marL="729634" indent="-243211" lvl="2">
              <a:lnSpc>
                <a:spcPts val="2365"/>
              </a:lnSpc>
              <a:spcBef>
                <a:spcPct val="0"/>
              </a:spcBef>
              <a:buFont typeface="Arial"/>
              <a:buChar char="⚬"/>
            </a:pPr>
            <a:r>
              <a:rPr lang="en-US" sz="1689" strike="noStrike" u="none">
                <a:solidFill>
                  <a:srgbClr val="000000"/>
                </a:solidFill>
                <a:latin typeface="Arial"/>
                <a:ea typeface="Arial"/>
                <a:cs typeface="Arial"/>
                <a:sym typeface="Arial"/>
              </a:rPr>
              <a:t>Build the user interface for administrators.</a:t>
            </a:r>
          </a:p>
          <a:p>
            <a:pPr algn="l" marL="0" indent="0" lvl="0">
              <a:lnSpc>
                <a:spcPts val="2365"/>
              </a:lnSpc>
              <a:spcBef>
                <a:spcPct val="0"/>
              </a:spcBef>
            </a:pPr>
          </a:p>
        </p:txBody>
      </p:sp>
      <p:sp>
        <p:nvSpPr>
          <p:cNvPr name="TextBox 23" id="23"/>
          <p:cNvSpPr txBox="true"/>
          <p:nvPr/>
        </p:nvSpPr>
        <p:spPr>
          <a:xfrm rot="0">
            <a:off x="12730932" y="4072501"/>
            <a:ext cx="3098406" cy="561975"/>
          </a:xfrm>
          <a:prstGeom prst="rect">
            <a:avLst/>
          </a:prstGeom>
        </p:spPr>
        <p:txBody>
          <a:bodyPr anchor="t" rtlCol="false" tIns="0" lIns="0" bIns="0" rIns="0">
            <a:spAutoFit/>
          </a:bodyPr>
          <a:lstStyle/>
          <a:p>
            <a:pPr algn="ctr" marL="0" indent="0" lvl="0">
              <a:lnSpc>
                <a:spcPts val="4199"/>
              </a:lnSpc>
              <a:spcBef>
                <a:spcPct val="0"/>
              </a:spcBef>
            </a:pPr>
            <a:r>
              <a:rPr lang="en-US" b="true" sz="2999">
                <a:solidFill>
                  <a:srgbClr val="0B172F"/>
                </a:solidFill>
                <a:latin typeface="Arial Bold"/>
                <a:ea typeface="Arial Bold"/>
                <a:cs typeface="Arial Bold"/>
                <a:sym typeface="Arial Bold"/>
              </a:rPr>
              <a:t>Development</a:t>
            </a:r>
          </a:p>
        </p:txBody>
      </p:sp>
      <p:sp>
        <p:nvSpPr>
          <p:cNvPr name="TextBox 24" id="24"/>
          <p:cNvSpPr txBox="true"/>
          <p:nvPr/>
        </p:nvSpPr>
        <p:spPr>
          <a:xfrm rot="0">
            <a:off x="3021068" y="2275925"/>
            <a:ext cx="3098406" cy="630556"/>
          </a:xfrm>
          <a:prstGeom prst="rect">
            <a:avLst/>
          </a:prstGeom>
        </p:spPr>
        <p:txBody>
          <a:bodyPr anchor="t" rtlCol="false" tIns="0" lIns="0" bIns="0" rIns="0">
            <a:spAutoFit/>
          </a:bodyPr>
          <a:lstStyle/>
          <a:p>
            <a:pPr algn="ctr" marL="0" indent="0" lvl="0">
              <a:lnSpc>
                <a:spcPts val="4619"/>
              </a:lnSpc>
              <a:spcBef>
                <a:spcPct val="0"/>
              </a:spcBef>
            </a:pPr>
            <a:r>
              <a:rPr lang="en-US" b="true" sz="3299">
                <a:solidFill>
                  <a:srgbClr val="0B172F"/>
                </a:solidFill>
                <a:latin typeface="Arial Bold"/>
                <a:ea typeface="Arial Bold"/>
                <a:cs typeface="Arial Bold"/>
                <a:sym typeface="Arial Bold"/>
              </a:rPr>
              <a:t>Design</a:t>
            </a:r>
          </a:p>
        </p:txBody>
      </p:sp>
      <p:grpSp>
        <p:nvGrpSpPr>
          <p:cNvPr name="Group 25" id="25"/>
          <p:cNvGrpSpPr/>
          <p:nvPr/>
        </p:nvGrpSpPr>
        <p:grpSpPr>
          <a:xfrm rot="0">
            <a:off x="1028700" y="863052"/>
            <a:ext cx="7326248" cy="917349"/>
            <a:chOff x="0" y="0"/>
            <a:chExt cx="9768330" cy="1223133"/>
          </a:xfrm>
        </p:grpSpPr>
        <p:sp>
          <p:nvSpPr>
            <p:cNvPr name="Freeform 26" id="26"/>
            <p:cNvSpPr/>
            <p:nvPr/>
          </p:nvSpPr>
          <p:spPr>
            <a:xfrm flipH="false" flipV="false" rot="0">
              <a:off x="0" y="0"/>
              <a:ext cx="9768330" cy="1223133"/>
            </a:xfrm>
            <a:custGeom>
              <a:avLst/>
              <a:gdLst/>
              <a:ahLst/>
              <a:cxnLst/>
              <a:rect r="r" b="b" t="t" l="l"/>
              <a:pathLst>
                <a:path h="1223133" w="9768330">
                  <a:moveTo>
                    <a:pt x="0" y="0"/>
                  </a:moveTo>
                  <a:lnTo>
                    <a:pt x="9768330" y="0"/>
                  </a:lnTo>
                  <a:lnTo>
                    <a:pt x="9768330" y="1223133"/>
                  </a:lnTo>
                  <a:lnTo>
                    <a:pt x="0" y="1223133"/>
                  </a:lnTo>
                  <a:lnTo>
                    <a:pt x="0" y="0"/>
                  </a:lnTo>
                  <a:close/>
                </a:path>
              </a:pathLst>
            </a:custGeom>
            <a:blipFill>
              <a:blip r:embed="rId14">
                <a:extLst>
                  <a:ext uri="{96DAC541-7B7A-43D3-8B79-37D633B846F1}">
                    <asvg:svgBlip xmlns:asvg="http://schemas.microsoft.com/office/drawing/2016/SVG/main" r:embed="rId15"/>
                  </a:ext>
                </a:extLst>
              </a:blip>
              <a:stretch>
                <a:fillRect l="0" t="-82863" r="0" b="-82863"/>
              </a:stretch>
            </a:blipFill>
          </p:spPr>
        </p:sp>
        <p:sp>
          <p:nvSpPr>
            <p:cNvPr name="TextBox 27" id="27"/>
            <p:cNvSpPr txBox="true"/>
            <p:nvPr/>
          </p:nvSpPr>
          <p:spPr>
            <a:xfrm rot="0">
              <a:off x="223643" y="370283"/>
              <a:ext cx="9321045" cy="518036"/>
            </a:xfrm>
            <a:prstGeom prst="rect">
              <a:avLst/>
            </a:prstGeom>
          </p:spPr>
          <p:txBody>
            <a:bodyPr anchor="t" rtlCol="false" tIns="0" lIns="0" bIns="0" rIns="0">
              <a:spAutoFit/>
            </a:bodyPr>
            <a:lstStyle/>
            <a:p>
              <a:pPr algn="l">
                <a:lnSpc>
                  <a:spcPts val="2593"/>
                </a:lnSpc>
              </a:pPr>
              <a:r>
                <a:rPr lang="en-US" sz="3241">
                  <a:solidFill>
                    <a:srgbClr val="F3D300"/>
                  </a:solidFill>
                  <a:latin typeface="Racing Sans One"/>
                  <a:ea typeface="Racing Sans One"/>
                  <a:cs typeface="Racing Sans One"/>
                  <a:sym typeface="Racing Sans One"/>
                </a:rPr>
                <a:t># CONTINUE : METHODOLOGY</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58000"/>
            </a:blip>
            <a:srcRect l="14444" t="0" r="14444" b="0"/>
            <a:stretch>
              <a:fillRect/>
            </a:stretch>
          </p:blipFill>
          <p:spPr>
            <a:xfrm flipH="false" flipV="false">
              <a:off x="0" y="0"/>
              <a:ext cx="24384000" cy="13716000"/>
            </a:xfrm>
            <a:prstGeom prst="rect">
              <a:avLst/>
            </a:prstGeom>
          </p:spPr>
        </p:pic>
      </p:grpSp>
      <p:sp>
        <p:nvSpPr>
          <p:cNvPr name="Freeform 4" id="4"/>
          <p:cNvSpPr/>
          <p:nvPr/>
        </p:nvSpPr>
        <p:spPr>
          <a:xfrm flipH="false" flipV="false" rot="0">
            <a:off x="999144" y="2188056"/>
            <a:ext cx="16186309" cy="8518045"/>
          </a:xfrm>
          <a:custGeom>
            <a:avLst/>
            <a:gdLst/>
            <a:ahLst/>
            <a:cxnLst/>
            <a:rect r="r" b="b" t="t" l="l"/>
            <a:pathLst>
              <a:path h="8518045" w="16186309">
                <a:moveTo>
                  <a:pt x="0" y="0"/>
                </a:moveTo>
                <a:lnTo>
                  <a:pt x="16186309" y="0"/>
                </a:lnTo>
                <a:lnTo>
                  <a:pt x="16186309" y="8518045"/>
                </a:lnTo>
                <a:lnTo>
                  <a:pt x="0" y="8518045"/>
                </a:lnTo>
                <a:lnTo>
                  <a:pt x="0" y="0"/>
                </a:lnTo>
                <a:close/>
              </a:path>
            </a:pathLst>
          </a:custGeom>
          <a:blipFill>
            <a:blip r:embed="rId3">
              <a:alphaModFix amt="69000"/>
            </a:blip>
            <a:stretch>
              <a:fillRect l="0" t="0" r="0" b="0"/>
            </a:stretch>
          </a:blipFill>
        </p:spPr>
      </p:sp>
      <p:grpSp>
        <p:nvGrpSpPr>
          <p:cNvPr name="Group 5" id="5"/>
          <p:cNvGrpSpPr/>
          <p:nvPr/>
        </p:nvGrpSpPr>
        <p:grpSpPr>
          <a:xfrm rot="0">
            <a:off x="723765" y="8584348"/>
            <a:ext cx="16840470" cy="1191307"/>
            <a:chOff x="0" y="0"/>
            <a:chExt cx="22453960" cy="1588409"/>
          </a:xfrm>
        </p:grpSpPr>
        <p:sp>
          <p:nvSpPr>
            <p:cNvPr name="Freeform 6" id="6"/>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7" id="7"/>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8" id="8"/>
          <p:cNvGrpSpPr/>
          <p:nvPr/>
        </p:nvGrpSpPr>
        <p:grpSpPr>
          <a:xfrm rot="-10800000">
            <a:off x="723765" y="643085"/>
            <a:ext cx="16840470" cy="1191307"/>
            <a:chOff x="0" y="0"/>
            <a:chExt cx="22453960" cy="1588409"/>
          </a:xfrm>
        </p:grpSpPr>
        <p:sp>
          <p:nvSpPr>
            <p:cNvPr name="Freeform 9" id="9"/>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10" id="10"/>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1" id="11"/>
          <p:cNvSpPr/>
          <p:nvPr/>
        </p:nvSpPr>
        <p:spPr>
          <a:xfrm flipH="false" flipV="false" rot="0">
            <a:off x="14280135" y="8952874"/>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true" flipV="false" rot="0">
            <a:off x="1824782" y="8952874"/>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841060" y="123873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true" flipV="false" rot="0">
            <a:off x="-1735603" y="3151969"/>
            <a:ext cx="4310743" cy="4114800"/>
          </a:xfrm>
          <a:custGeom>
            <a:avLst/>
            <a:gdLst/>
            <a:ahLst/>
            <a:cxnLst/>
            <a:rect r="r" b="b" t="t" l="l"/>
            <a:pathLst>
              <a:path h="4114800" w="4310743">
                <a:moveTo>
                  <a:pt x="4310743" y="0"/>
                </a:moveTo>
                <a:lnTo>
                  <a:pt x="0" y="0"/>
                </a:lnTo>
                <a:lnTo>
                  <a:pt x="0" y="4114800"/>
                </a:lnTo>
                <a:lnTo>
                  <a:pt x="4310743" y="4114800"/>
                </a:lnTo>
                <a:lnTo>
                  <a:pt x="431074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3463772" y="6512842"/>
            <a:ext cx="2212998" cy="2212998"/>
          </a:xfrm>
          <a:custGeom>
            <a:avLst/>
            <a:gdLst/>
            <a:ahLst/>
            <a:cxnLst/>
            <a:rect r="r" b="b" t="t" l="l"/>
            <a:pathLst>
              <a:path h="2212998" w="2212998">
                <a:moveTo>
                  <a:pt x="0" y="0"/>
                </a:moveTo>
                <a:lnTo>
                  <a:pt x="2212998" y="0"/>
                </a:lnTo>
                <a:lnTo>
                  <a:pt x="2212998" y="2212999"/>
                </a:lnTo>
                <a:lnTo>
                  <a:pt x="0" y="22129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13</a:t>
            </a:r>
          </a:p>
        </p:txBody>
      </p:sp>
      <p:grpSp>
        <p:nvGrpSpPr>
          <p:cNvPr name="Group 17" id="17"/>
          <p:cNvGrpSpPr/>
          <p:nvPr/>
        </p:nvGrpSpPr>
        <p:grpSpPr>
          <a:xfrm rot="0">
            <a:off x="2845171" y="2288458"/>
            <a:ext cx="5509777" cy="3997351"/>
            <a:chOff x="0" y="0"/>
            <a:chExt cx="7346369" cy="5329801"/>
          </a:xfrm>
        </p:grpSpPr>
        <p:sp>
          <p:nvSpPr>
            <p:cNvPr name="Freeform 18" id="18"/>
            <p:cNvSpPr/>
            <p:nvPr/>
          </p:nvSpPr>
          <p:spPr>
            <a:xfrm flipH="false" flipV="false" rot="0">
              <a:off x="0" y="0"/>
              <a:ext cx="7346369" cy="5260690"/>
            </a:xfrm>
            <a:custGeom>
              <a:avLst/>
              <a:gdLst/>
              <a:ahLst/>
              <a:cxnLst/>
              <a:rect r="r" b="b" t="t" l="l"/>
              <a:pathLst>
                <a:path h="5260690" w="7346369">
                  <a:moveTo>
                    <a:pt x="0" y="0"/>
                  </a:moveTo>
                  <a:lnTo>
                    <a:pt x="7346369" y="0"/>
                  </a:lnTo>
                  <a:lnTo>
                    <a:pt x="7346369" y="5260690"/>
                  </a:lnTo>
                  <a:lnTo>
                    <a:pt x="0" y="5260690"/>
                  </a:lnTo>
                  <a:lnTo>
                    <a:pt x="0" y="0"/>
                  </a:lnTo>
                  <a:close/>
                </a:path>
              </a:pathLst>
            </a:custGeom>
            <a:blipFill>
              <a:blip r:embed="rId12"/>
              <a:stretch>
                <a:fillRect l="-10814" t="0" r="-10814" b="0"/>
              </a:stretch>
            </a:blipFill>
          </p:spPr>
        </p:sp>
        <p:sp>
          <p:nvSpPr>
            <p:cNvPr name="Freeform 19" id="19"/>
            <p:cNvSpPr/>
            <p:nvPr/>
          </p:nvSpPr>
          <p:spPr>
            <a:xfrm flipH="false" flipV="false" rot="0">
              <a:off x="210523" y="440486"/>
              <a:ext cx="2855340" cy="742388"/>
            </a:xfrm>
            <a:custGeom>
              <a:avLst/>
              <a:gdLst/>
              <a:ahLst/>
              <a:cxnLst/>
              <a:rect r="r" b="b" t="t" l="l"/>
              <a:pathLst>
                <a:path h="742388" w="2855340">
                  <a:moveTo>
                    <a:pt x="0" y="0"/>
                  </a:moveTo>
                  <a:lnTo>
                    <a:pt x="2855340" y="0"/>
                  </a:lnTo>
                  <a:lnTo>
                    <a:pt x="2855340" y="742388"/>
                  </a:lnTo>
                  <a:lnTo>
                    <a:pt x="0" y="74238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0" id="20"/>
            <p:cNvSpPr txBox="true"/>
            <p:nvPr/>
          </p:nvSpPr>
          <p:spPr>
            <a:xfrm rot="0">
              <a:off x="209890" y="496855"/>
              <a:ext cx="2855340" cy="543925"/>
            </a:xfrm>
            <a:prstGeom prst="rect">
              <a:avLst/>
            </a:prstGeom>
          </p:spPr>
          <p:txBody>
            <a:bodyPr anchor="t" rtlCol="false" tIns="0" lIns="0" bIns="0" rIns="0">
              <a:spAutoFit/>
            </a:bodyPr>
            <a:lstStyle/>
            <a:p>
              <a:pPr algn="ctr" marL="0" indent="0" lvl="0">
                <a:lnSpc>
                  <a:spcPts val="3193"/>
                </a:lnSpc>
                <a:spcBef>
                  <a:spcPct val="0"/>
                </a:spcBef>
              </a:pPr>
              <a:r>
                <a:rPr lang="en-US" b="true" sz="2280">
                  <a:solidFill>
                    <a:srgbClr val="0B172F"/>
                  </a:solidFill>
                  <a:latin typeface="Arial Bold"/>
                  <a:ea typeface="Arial Bold"/>
                  <a:cs typeface="Arial Bold"/>
                  <a:sym typeface="Arial Bold"/>
                </a:rPr>
                <a:t>Testing</a:t>
              </a:r>
            </a:p>
          </p:txBody>
        </p:sp>
        <p:sp>
          <p:nvSpPr>
            <p:cNvPr name="TextBox 21" id="21"/>
            <p:cNvSpPr txBox="true"/>
            <p:nvPr/>
          </p:nvSpPr>
          <p:spPr>
            <a:xfrm rot="0">
              <a:off x="22114" y="1457087"/>
              <a:ext cx="7324255" cy="3872714"/>
            </a:xfrm>
            <a:prstGeom prst="rect">
              <a:avLst/>
            </a:prstGeom>
          </p:spPr>
          <p:txBody>
            <a:bodyPr anchor="t" rtlCol="false" tIns="0" lIns="0" bIns="0" rIns="0">
              <a:spAutoFit/>
            </a:bodyPr>
            <a:lstStyle/>
            <a:p>
              <a:pPr algn="l" marL="358163" indent="-179082" lvl="1">
                <a:lnSpc>
                  <a:spcPts val="2322"/>
                </a:lnSpc>
                <a:buFont typeface="Arial"/>
                <a:buChar char="•"/>
              </a:pPr>
              <a:r>
                <a:rPr lang="en-US" sz="1658">
                  <a:solidFill>
                    <a:srgbClr val="000000"/>
                  </a:solidFill>
                  <a:latin typeface="Arial"/>
                  <a:ea typeface="Arial"/>
                  <a:cs typeface="Arial"/>
                  <a:sym typeface="Arial"/>
                </a:rPr>
                <a:t>Objective: Verify that the system meets the requirements and works as expected.</a:t>
              </a:r>
            </a:p>
            <a:p>
              <a:pPr algn="l" marL="358163" indent="-179082" lvl="1">
                <a:lnSpc>
                  <a:spcPts val="2322"/>
                </a:lnSpc>
                <a:buFont typeface="Arial"/>
                <a:buChar char="•"/>
              </a:pPr>
              <a:r>
                <a:rPr lang="en-US" sz="1658">
                  <a:solidFill>
                    <a:srgbClr val="000000"/>
                  </a:solidFill>
                  <a:latin typeface="Arial"/>
                  <a:ea typeface="Arial"/>
                  <a:cs typeface="Arial"/>
                  <a:sym typeface="Arial"/>
                </a:rPr>
                <a:t>Tasks:</a:t>
              </a:r>
            </a:p>
            <a:p>
              <a:pPr algn="l" marL="716327" indent="-238776" lvl="2">
                <a:lnSpc>
                  <a:spcPts val="2322"/>
                </a:lnSpc>
                <a:buFont typeface="Arial"/>
                <a:buChar char="⚬"/>
              </a:pPr>
              <a:r>
                <a:rPr lang="en-US" sz="1658">
                  <a:solidFill>
                    <a:srgbClr val="000000"/>
                  </a:solidFill>
                  <a:latin typeface="Arial"/>
                  <a:ea typeface="Arial"/>
                  <a:cs typeface="Arial"/>
                  <a:sym typeface="Arial"/>
                </a:rPr>
                <a:t>Test face detection and recognition accuracy under various conditions (e.g., lighting, angles, occlusions).</a:t>
              </a:r>
            </a:p>
            <a:p>
              <a:pPr algn="l" marL="716327" indent="-238776" lvl="2">
                <a:lnSpc>
                  <a:spcPts val="2322"/>
                </a:lnSpc>
                <a:spcBef>
                  <a:spcPct val="0"/>
                </a:spcBef>
                <a:buFont typeface="Arial"/>
                <a:buChar char="⚬"/>
              </a:pPr>
              <a:r>
                <a:rPr lang="en-US" sz="1658">
                  <a:solidFill>
                    <a:srgbClr val="000000"/>
                  </a:solidFill>
                  <a:latin typeface="Arial"/>
                  <a:ea typeface="Arial"/>
                  <a:cs typeface="Arial"/>
                  <a:sym typeface="Arial"/>
                </a:rPr>
                <a:t>Validate attendance logging and report gene</a:t>
              </a:r>
              <a:r>
                <a:rPr lang="en-US" sz="1658" strike="noStrike" u="none">
                  <a:solidFill>
                    <a:srgbClr val="000000"/>
                  </a:solidFill>
                  <a:latin typeface="Arial"/>
                  <a:ea typeface="Arial"/>
                  <a:cs typeface="Arial"/>
                  <a:sym typeface="Arial"/>
                </a:rPr>
                <a:t>ration.</a:t>
              </a:r>
            </a:p>
            <a:p>
              <a:pPr algn="l" marL="716327" indent="-238776" lvl="2">
                <a:lnSpc>
                  <a:spcPts val="2322"/>
                </a:lnSpc>
                <a:spcBef>
                  <a:spcPct val="0"/>
                </a:spcBef>
                <a:buFont typeface="Arial"/>
                <a:buChar char="⚬"/>
              </a:pPr>
              <a:r>
                <a:rPr lang="en-US" sz="1658" strike="noStrike" u="none">
                  <a:solidFill>
                    <a:srgbClr val="000000"/>
                  </a:solidFill>
                  <a:latin typeface="Arial"/>
                  <a:ea typeface="Arial"/>
                  <a:cs typeface="Arial"/>
                  <a:sym typeface="Arial"/>
                </a:rPr>
                <a:t>Perform stress testing to evaluate system performance under heavy load.</a:t>
              </a:r>
            </a:p>
            <a:p>
              <a:pPr algn="l" marL="0" indent="0" lvl="0">
                <a:lnSpc>
                  <a:spcPts val="2322"/>
                </a:lnSpc>
                <a:spcBef>
                  <a:spcPct val="0"/>
                </a:spcBef>
              </a:pPr>
            </a:p>
          </p:txBody>
        </p:sp>
      </p:grpSp>
      <p:grpSp>
        <p:nvGrpSpPr>
          <p:cNvPr name="Group 22" id="22"/>
          <p:cNvGrpSpPr/>
          <p:nvPr/>
        </p:nvGrpSpPr>
        <p:grpSpPr>
          <a:xfrm rot="0">
            <a:off x="1028700" y="863052"/>
            <a:ext cx="7326248" cy="917349"/>
            <a:chOff x="0" y="0"/>
            <a:chExt cx="9768330" cy="1223133"/>
          </a:xfrm>
        </p:grpSpPr>
        <p:sp>
          <p:nvSpPr>
            <p:cNvPr name="Freeform 23" id="23"/>
            <p:cNvSpPr/>
            <p:nvPr/>
          </p:nvSpPr>
          <p:spPr>
            <a:xfrm flipH="false" flipV="false" rot="0">
              <a:off x="0" y="0"/>
              <a:ext cx="9768330" cy="1223133"/>
            </a:xfrm>
            <a:custGeom>
              <a:avLst/>
              <a:gdLst/>
              <a:ahLst/>
              <a:cxnLst/>
              <a:rect r="r" b="b" t="t" l="l"/>
              <a:pathLst>
                <a:path h="1223133" w="9768330">
                  <a:moveTo>
                    <a:pt x="0" y="0"/>
                  </a:moveTo>
                  <a:lnTo>
                    <a:pt x="9768330" y="0"/>
                  </a:lnTo>
                  <a:lnTo>
                    <a:pt x="9768330" y="1223133"/>
                  </a:lnTo>
                  <a:lnTo>
                    <a:pt x="0" y="1223133"/>
                  </a:lnTo>
                  <a:lnTo>
                    <a:pt x="0" y="0"/>
                  </a:lnTo>
                  <a:close/>
                </a:path>
              </a:pathLst>
            </a:custGeom>
            <a:blipFill>
              <a:blip r:embed="rId15">
                <a:extLst>
                  <a:ext uri="{96DAC541-7B7A-43D3-8B79-37D633B846F1}">
                    <asvg:svgBlip xmlns:asvg="http://schemas.microsoft.com/office/drawing/2016/SVG/main" r:embed="rId16"/>
                  </a:ext>
                </a:extLst>
              </a:blip>
              <a:stretch>
                <a:fillRect l="0" t="-82863" r="0" b="-82863"/>
              </a:stretch>
            </a:blipFill>
          </p:spPr>
        </p:sp>
        <p:sp>
          <p:nvSpPr>
            <p:cNvPr name="TextBox 24" id="24"/>
            <p:cNvSpPr txBox="true"/>
            <p:nvPr/>
          </p:nvSpPr>
          <p:spPr>
            <a:xfrm rot="0">
              <a:off x="223643" y="370283"/>
              <a:ext cx="9321045" cy="518036"/>
            </a:xfrm>
            <a:prstGeom prst="rect">
              <a:avLst/>
            </a:prstGeom>
          </p:spPr>
          <p:txBody>
            <a:bodyPr anchor="t" rtlCol="false" tIns="0" lIns="0" bIns="0" rIns="0">
              <a:spAutoFit/>
            </a:bodyPr>
            <a:lstStyle/>
            <a:p>
              <a:pPr algn="l">
                <a:lnSpc>
                  <a:spcPts val="2593"/>
                </a:lnSpc>
              </a:pPr>
              <a:r>
                <a:rPr lang="en-US" sz="3241">
                  <a:solidFill>
                    <a:srgbClr val="F3D300"/>
                  </a:solidFill>
                  <a:latin typeface="Racing Sans One"/>
                  <a:ea typeface="Racing Sans One"/>
                  <a:cs typeface="Racing Sans One"/>
                  <a:sym typeface="Racing Sans One"/>
                </a:rPr>
                <a:t># CONTINUE : METHODOLOGY</a:t>
              </a:r>
            </a:p>
          </p:txBody>
        </p:sp>
      </p:grpSp>
      <p:grpSp>
        <p:nvGrpSpPr>
          <p:cNvPr name="Group 25" id="25"/>
          <p:cNvGrpSpPr/>
          <p:nvPr/>
        </p:nvGrpSpPr>
        <p:grpSpPr>
          <a:xfrm rot="0">
            <a:off x="10147905" y="4029125"/>
            <a:ext cx="6302759" cy="4513367"/>
            <a:chOff x="0" y="0"/>
            <a:chExt cx="8403678" cy="6017823"/>
          </a:xfrm>
        </p:grpSpPr>
        <p:sp>
          <p:nvSpPr>
            <p:cNvPr name="Freeform 26" id="26"/>
            <p:cNvSpPr/>
            <p:nvPr/>
          </p:nvSpPr>
          <p:spPr>
            <a:xfrm flipH="false" flipV="false" rot="0">
              <a:off x="0" y="0"/>
              <a:ext cx="8403678" cy="6017823"/>
            </a:xfrm>
            <a:custGeom>
              <a:avLst/>
              <a:gdLst/>
              <a:ahLst/>
              <a:cxnLst/>
              <a:rect r="r" b="b" t="t" l="l"/>
              <a:pathLst>
                <a:path h="6017823" w="8403678">
                  <a:moveTo>
                    <a:pt x="0" y="0"/>
                  </a:moveTo>
                  <a:lnTo>
                    <a:pt x="8403678" y="0"/>
                  </a:lnTo>
                  <a:lnTo>
                    <a:pt x="8403678" y="6017823"/>
                  </a:lnTo>
                  <a:lnTo>
                    <a:pt x="0" y="6017823"/>
                  </a:lnTo>
                  <a:lnTo>
                    <a:pt x="0" y="0"/>
                  </a:lnTo>
                  <a:close/>
                </a:path>
              </a:pathLst>
            </a:custGeom>
            <a:blipFill>
              <a:blip r:embed="rId12"/>
              <a:stretch>
                <a:fillRect l="-10814" t="0" r="-10814" b="0"/>
              </a:stretch>
            </a:blipFill>
          </p:spPr>
        </p:sp>
        <p:sp>
          <p:nvSpPr>
            <p:cNvPr name="Freeform 27" id="27"/>
            <p:cNvSpPr/>
            <p:nvPr/>
          </p:nvSpPr>
          <p:spPr>
            <a:xfrm flipH="false" flipV="false" rot="0">
              <a:off x="902105" y="162721"/>
              <a:ext cx="3299735" cy="857931"/>
            </a:xfrm>
            <a:custGeom>
              <a:avLst/>
              <a:gdLst/>
              <a:ahLst/>
              <a:cxnLst/>
              <a:rect r="r" b="b" t="t" l="l"/>
              <a:pathLst>
                <a:path h="857931" w="3299735">
                  <a:moveTo>
                    <a:pt x="0" y="0"/>
                  </a:moveTo>
                  <a:lnTo>
                    <a:pt x="3299734" y="0"/>
                  </a:lnTo>
                  <a:lnTo>
                    <a:pt x="3299734" y="857931"/>
                  </a:lnTo>
                  <a:lnTo>
                    <a:pt x="0" y="85793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8" id="28"/>
            <p:cNvSpPr txBox="true"/>
            <p:nvPr/>
          </p:nvSpPr>
          <p:spPr>
            <a:xfrm rot="0">
              <a:off x="901374" y="231680"/>
              <a:ext cx="3299735" cy="1243542"/>
            </a:xfrm>
            <a:prstGeom prst="rect">
              <a:avLst/>
            </a:prstGeom>
          </p:spPr>
          <p:txBody>
            <a:bodyPr anchor="t" rtlCol="false" tIns="0" lIns="0" bIns="0" rIns="0">
              <a:spAutoFit/>
            </a:bodyPr>
            <a:lstStyle/>
            <a:p>
              <a:pPr algn="ctr">
                <a:lnSpc>
                  <a:spcPts val="3690"/>
                </a:lnSpc>
              </a:pPr>
              <a:r>
                <a:rPr lang="en-US" sz="2635" b="true">
                  <a:solidFill>
                    <a:srgbClr val="0B172F"/>
                  </a:solidFill>
                  <a:latin typeface="Arial Bold"/>
                  <a:ea typeface="Arial Bold"/>
                  <a:cs typeface="Arial Bold"/>
                  <a:sym typeface="Arial Bold"/>
                </a:rPr>
                <a:t>Deployment</a:t>
              </a:r>
            </a:p>
            <a:p>
              <a:pPr algn="ctr" marL="0" indent="0" lvl="0">
                <a:lnSpc>
                  <a:spcPts val="3690"/>
                </a:lnSpc>
                <a:spcBef>
                  <a:spcPct val="0"/>
                </a:spcBef>
              </a:pPr>
            </a:p>
          </p:txBody>
        </p:sp>
        <p:sp>
          <p:nvSpPr>
            <p:cNvPr name="TextBox 29" id="29"/>
            <p:cNvSpPr txBox="true"/>
            <p:nvPr/>
          </p:nvSpPr>
          <p:spPr>
            <a:xfrm rot="0">
              <a:off x="419773" y="1117960"/>
              <a:ext cx="6083032" cy="3741467"/>
            </a:xfrm>
            <a:prstGeom prst="rect">
              <a:avLst/>
            </a:prstGeom>
          </p:spPr>
          <p:txBody>
            <a:bodyPr anchor="t" rtlCol="false" tIns="0" lIns="0" bIns="0" rIns="0">
              <a:spAutoFit/>
            </a:bodyPr>
            <a:lstStyle/>
            <a:p>
              <a:pPr algn="l">
                <a:lnSpc>
                  <a:spcPts val="2486"/>
                </a:lnSpc>
                <a:spcBef>
                  <a:spcPct val="0"/>
                </a:spcBef>
              </a:pPr>
              <a:r>
                <a:rPr lang="en-US" sz="1776">
                  <a:solidFill>
                    <a:srgbClr val="000000"/>
                  </a:solidFill>
                  <a:latin typeface="Arial"/>
                  <a:ea typeface="Arial"/>
                  <a:cs typeface="Arial"/>
                  <a:sym typeface="Arial"/>
                </a:rPr>
                <a:t>Objective: Deploy the system in a real-world environment.</a:t>
              </a:r>
            </a:p>
            <a:p>
              <a:pPr algn="l">
                <a:lnSpc>
                  <a:spcPts val="2486"/>
                </a:lnSpc>
                <a:spcBef>
                  <a:spcPct val="0"/>
                </a:spcBef>
              </a:pPr>
              <a:r>
                <a:rPr lang="en-US" sz="1776">
                  <a:solidFill>
                    <a:srgbClr val="000000"/>
                  </a:solidFill>
                  <a:latin typeface="Arial"/>
                  <a:ea typeface="Arial"/>
                  <a:cs typeface="Arial"/>
                  <a:sym typeface="Arial"/>
                </a:rPr>
                <a:t>Tasks:</a:t>
              </a:r>
            </a:p>
            <a:p>
              <a:pPr algn="l">
                <a:lnSpc>
                  <a:spcPts val="2486"/>
                </a:lnSpc>
                <a:spcBef>
                  <a:spcPct val="0"/>
                </a:spcBef>
              </a:pPr>
              <a:r>
                <a:rPr lang="en-US" sz="1776">
                  <a:solidFill>
                    <a:srgbClr val="000000"/>
                  </a:solidFill>
                  <a:latin typeface="Arial"/>
                  <a:ea typeface="Arial"/>
                  <a:cs typeface="Arial"/>
                  <a:sym typeface="Arial"/>
                </a:rPr>
                <a:t>Install the system on local machines or servers.</a:t>
              </a:r>
            </a:p>
            <a:p>
              <a:pPr algn="l">
                <a:lnSpc>
                  <a:spcPts val="2486"/>
                </a:lnSpc>
                <a:spcBef>
                  <a:spcPct val="0"/>
                </a:spcBef>
              </a:pPr>
              <a:r>
                <a:rPr lang="en-US" sz="1776">
                  <a:solidFill>
                    <a:srgbClr val="000000"/>
                  </a:solidFill>
                  <a:latin typeface="Arial"/>
                  <a:ea typeface="Arial"/>
                  <a:cs typeface="Arial"/>
                  <a:sym typeface="Arial"/>
                </a:rPr>
                <a:t>Configure the system for cloud deployment (if required).</a:t>
              </a:r>
            </a:p>
            <a:p>
              <a:pPr algn="l">
                <a:lnSpc>
                  <a:spcPts val="2486"/>
                </a:lnSpc>
                <a:spcBef>
                  <a:spcPct val="0"/>
                </a:spcBef>
              </a:pPr>
              <a:r>
                <a:rPr lang="en-US" sz="1776">
                  <a:solidFill>
                    <a:srgbClr val="000000"/>
                  </a:solidFill>
                  <a:latin typeface="Arial"/>
                  <a:ea typeface="Arial"/>
                  <a:cs typeface="Arial"/>
                  <a:sym typeface="Arial"/>
                </a:rPr>
                <a:t>Train administrators and users on how to use the system.</a:t>
              </a:r>
            </a:p>
          </p:txBody>
        </p:sp>
      </p:grpSp>
      <p:sp>
        <p:nvSpPr>
          <p:cNvPr name="Freeform 30" id="30"/>
          <p:cNvSpPr/>
          <p:nvPr/>
        </p:nvSpPr>
        <p:spPr>
          <a:xfrm flipH="false" flipV="false" rot="0">
            <a:off x="10616173" y="1834391"/>
            <a:ext cx="2299061" cy="2034669"/>
          </a:xfrm>
          <a:custGeom>
            <a:avLst/>
            <a:gdLst/>
            <a:ahLst/>
            <a:cxnLst/>
            <a:rect r="r" b="b" t="t" l="l"/>
            <a:pathLst>
              <a:path h="2034669" w="2299061">
                <a:moveTo>
                  <a:pt x="0" y="0"/>
                </a:moveTo>
                <a:lnTo>
                  <a:pt x="2299061" y="0"/>
                </a:lnTo>
                <a:lnTo>
                  <a:pt x="2299061" y="2034669"/>
                </a:lnTo>
                <a:lnTo>
                  <a:pt x="0" y="203466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58000"/>
            </a:blip>
            <a:srcRect l="14444" t="0" r="14444" b="0"/>
            <a:stretch>
              <a:fillRect/>
            </a:stretch>
          </p:blipFill>
          <p:spPr>
            <a:xfrm flipH="false" flipV="false">
              <a:off x="0" y="0"/>
              <a:ext cx="24384000" cy="13716000"/>
            </a:xfrm>
            <a:prstGeom prst="rect">
              <a:avLst/>
            </a:prstGeom>
          </p:spPr>
        </p:pic>
      </p:grpSp>
      <p:sp>
        <p:nvSpPr>
          <p:cNvPr name="Freeform 4" id="4"/>
          <p:cNvSpPr/>
          <p:nvPr/>
        </p:nvSpPr>
        <p:spPr>
          <a:xfrm flipH="false" flipV="false" rot="0">
            <a:off x="1377926" y="3796273"/>
            <a:ext cx="16186309" cy="8518045"/>
          </a:xfrm>
          <a:custGeom>
            <a:avLst/>
            <a:gdLst/>
            <a:ahLst/>
            <a:cxnLst/>
            <a:rect r="r" b="b" t="t" l="l"/>
            <a:pathLst>
              <a:path h="8518045" w="16186309">
                <a:moveTo>
                  <a:pt x="0" y="0"/>
                </a:moveTo>
                <a:lnTo>
                  <a:pt x="16186309" y="0"/>
                </a:lnTo>
                <a:lnTo>
                  <a:pt x="16186309" y="8518045"/>
                </a:lnTo>
                <a:lnTo>
                  <a:pt x="0" y="8518045"/>
                </a:lnTo>
                <a:lnTo>
                  <a:pt x="0" y="0"/>
                </a:lnTo>
                <a:close/>
              </a:path>
            </a:pathLst>
          </a:custGeom>
          <a:blipFill>
            <a:blip r:embed="rId3">
              <a:alphaModFix amt="69000"/>
            </a:blip>
            <a:stretch>
              <a:fillRect l="0" t="0" r="0" b="0"/>
            </a:stretch>
          </a:blipFill>
        </p:spPr>
      </p:sp>
      <p:grpSp>
        <p:nvGrpSpPr>
          <p:cNvPr name="Group 5" id="5"/>
          <p:cNvGrpSpPr/>
          <p:nvPr/>
        </p:nvGrpSpPr>
        <p:grpSpPr>
          <a:xfrm rot="0">
            <a:off x="723765" y="8584348"/>
            <a:ext cx="16840470" cy="1191307"/>
            <a:chOff x="0" y="0"/>
            <a:chExt cx="22453960" cy="1588409"/>
          </a:xfrm>
        </p:grpSpPr>
        <p:sp>
          <p:nvSpPr>
            <p:cNvPr name="Freeform 6" id="6"/>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7" id="7"/>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8" id="8"/>
          <p:cNvGrpSpPr/>
          <p:nvPr/>
        </p:nvGrpSpPr>
        <p:grpSpPr>
          <a:xfrm rot="-10800000">
            <a:off x="723765" y="643085"/>
            <a:ext cx="16840470" cy="1191307"/>
            <a:chOff x="0" y="0"/>
            <a:chExt cx="22453960" cy="1588409"/>
          </a:xfrm>
        </p:grpSpPr>
        <p:sp>
          <p:nvSpPr>
            <p:cNvPr name="Freeform 9" id="9"/>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10" id="10"/>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1" id="11"/>
          <p:cNvSpPr/>
          <p:nvPr/>
        </p:nvSpPr>
        <p:spPr>
          <a:xfrm flipH="false" flipV="false" rot="0">
            <a:off x="14280135" y="8952874"/>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true" flipV="false" rot="0">
            <a:off x="1824782" y="8952874"/>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841060" y="123873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true" flipV="false" rot="0">
            <a:off x="-452548" y="3183440"/>
            <a:ext cx="4310743" cy="4114800"/>
          </a:xfrm>
          <a:custGeom>
            <a:avLst/>
            <a:gdLst/>
            <a:ahLst/>
            <a:cxnLst/>
            <a:rect r="r" b="b" t="t" l="l"/>
            <a:pathLst>
              <a:path h="4114800" w="4310743">
                <a:moveTo>
                  <a:pt x="4310742" y="0"/>
                </a:moveTo>
                <a:lnTo>
                  <a:pt x="0" y="0"/>
                </a:lnTo>
                <a:lnTo>
                  <a:pt x="0" y="4114800"/>
                </a:lnTo>
                <a:lnTo>
                  <a:pt x="4310742" y="4114800"/>
                </a:lnTo>
                <a:lnTo>
                  <a:pt x="4310742"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5" id="15"/>
          <p:cNvGrpSpPr/>
          <p:nvPr/>
        </p:nvGrpSpPr>
        <p:grpSpPr>
          <a:xfrm rot="0">
            <a:off x="1028700" y="863052"/>
            <a:ext cx="7326248" cy="917349"/>
            <a:chOff x="0" y="0"/>
            <a:chExt cx="9768330" cy="1223133"/>
          </a:xfrm>
        </p:grpSpPr>
        <p:sp>
          <p:nvSpPr>
            <p:cNvPr name="Freeform 16" id="16"/>
            <p:cNvSpPr/>
            <p:nvPr/>
          </p:nvSpPr>
          <p:spPr>
            <a:xfrm flipH="false" flipV="false" rot="0">
              <a:off x="0" y="0"/>
              <a:ext cx="9768330" cy="1223133"/>
            </a:xfrm>
            <a:custGeom>
              <a:avLst/>
              <a:gdLst/>
              <a:ahLst/>
              <a:cxnLst/>
              <a:rect r="r" b="b" t="t" l="l"/>
              <a:pathLst>
                <a:path h="1223133" w="9768330">
                  <a:moveTo>
                    <a:pt x="0" y="0"/>
                  </a:moveTo>
                  <a:lnTo>
                    <a:pt x="9768330" y="0"/>
                  </a:lnTo>
                  <a:lnTo>
                    <a:pt x="9768330" y="1223133"/>
                  </a:lnTo>
                  <a:lnTo>
                    <a:pt x="0" y="1223133"/>
                  </a:lnTo>
                  <a:lnTo>
                    <a:pt x="0" y="0"/>
                  </a:lnTo>
                  <a:close/>
                </a:path>
              </a:pathLst>
            </a:custGeom>
            <a:blipFill>
              <a:blip r:embed="rId10">
                <a:extLst>
                  <a:ext uri="{96DAC541-7B7A-43D3-8B79-37D633B846F1}">
                    <asvg:svgBlip xmlns:asvg="http://schemas.microsoft.com/office/drawing/2016/SVG/main" r:embed="rId11"/>
                  </a:ext>
                </a:extLst>
              </a:blip>
              <a:stretch>
                <a:fillRect l="0" t="-82863" r="0" b="-82863"/>
              </a:stretch>
            </a:blipFill>
          </p:spPr>
        </p:sp>
        <p:sp>
          <p:nvSpPr>
            <p:cNvPr name="TextBox 17" id="17"/>
            <p:cNvSpPr txBox="true"/>
            <p:nvPr/>
          </p:nvSpPr>
          <p:spPr>
            <a:xfrm rot="0">
              <a:off x="223643" y="370283"/>
              <a:ext cx="9321045" cy="518036"/>
            </a:xfrm>
            <a:prstGeom prst="rect">
              <a:avLst/>
            </a:prstGeom>
          </p:spPr>
          <p:txBody>
            <a:bodyPr anchor="t" rtlCol="false" tIns="0" lIns="0" bIns="0" rIns="0">
              <a:spAutoFit/>
            </a:bodyPr>
            <a:lstStyle/>
            <a:p>
              <a:pPr algn="l">
                <a:lnSpc>
                  <a:spcPts val="2593"/>
                </a:lnSpc>
              </a:pPr>
              <a:r>
                <a:rPr lang="en-US" sz="3241">
                  <a:solidFill>
                    <a:srgbClr val="F3D300"/>
                  </a:solidFill>
                  <a:latin typeface="Racing Sans One"/>
                  <a:ea typeface="Racing Sans One"/>
                  <a:cs typeface="Racing Sans One"/>
                  <a:sym typeface="Racing Sans One"/>
                </a:rPr>
                <a:t># CONTINUE : METHODOLOGY</a:t>
              </a:r>
            </a:p>
          </p:txBody>
        </p:sp>
      </p:grpSp>
      <p:sp>
        <p:nvSpPr>
          <p:cNvPr name="Freeform 18" id="18"/>
          <p:cNvSpPr/>
          <p:nvPr/>
        </p:nvSpPr>
        <p:spPr>
          <a:xfrm flipH="false" flipV="false" rot="0">
            <a:off x="4159020" y="3021399"/>
            <a:ext cx="7278818" cy="5033897"/>
          </a:xfrm>
          <a:custGeom>
            <a:avLst/>
            <a:gdLst/>
            <a:ahLst/>
            <a:cxnLst/>
            <a:rect r="r" b="b" t="t" l="l"/>
            <a:pathLst>
              <a:path h="5033897" w="7278818">
                <a:moveTo>
                  <a:pt x="0" y="0"/>
                </a:moveTo>
                <a:lnTo>
                  <a:pt x="7278819" y="0"/>
                </a:lnTo>
                <a:lnTo>
                  <a:pt x="7278819" y="5033897"/>
                </a:lnTo>
                <a:lnTo>
                  <a:pt x="0" y="5033897"/>
                </a:lnTo>
                <a:lnTo>
                  <a:pt x="0" y="0"/>
                </a:lnTo>
                <a:close/>
              </a:path>
            </a:pathLst>
          </a:custGeom>
          <a:blipFill>
            <a:blip r:embed="rId12"/>
            <a:stretch>
              <a:fillRect l="-10444" t="0" r="-7021" b="0"/>
            </a:stretch>
          </a:blipFill>
        </p:spPr>
      </p:sp>
      <p:grpSp>
        <p:nvGrpSpPr>
          <p:cNvPr name="Group 19" id="19"/>
          <p:cNvGrpSpPr/>
          <p:nvPr/>
        </p:nvGrpSpPr>
        <p:grpSpPr>
          <a:xfrm rot="0">
            <a:off x="4570271" y="3393480"/>
            <a:ext cx="3099092" cy="805586"/>
            <a:chOff x="0" y="0"/>
            <a:chExt cx="4132123" cy="1074114"/>
          </a:xfrm>
        </p:grpSpPr>
        <p:sp>
          <p:nvSpPr>
            <p:cNvPr name="Freeform 20" id="20"/>
            <p:cNvSpPr/>
            <p:nvPr/>
          </p:nvSpPr>
          <p:spPr>
            <a:xfrm flipH="false" flipV="false" rot="0">
              <a:off x="915" y="0"/>
              <a:ext cx="4131208" cy="1074114"/>
            </a:xfrm>
            <a:custGeom>
              <a:avLst/>
              <a:gdLst/>
              <a:ahLst/>
              <a:cxnLst/>
              <a:rect r="r" b="b" t="t" l="l"/>
              <a:pathLst>
                <a:path h="1074114" w="4131208">
                  <a:moveTo>
                    <a:pt x="0" y="0"/>
                  </a:moveTo>
                  <a:lnTo>
                    <a:pt x="4131208" y="0"/>
                  </a:lnTo>
                  <a:lnTo>
                    <a:pt x="4131208" y="1074114"/>
                  </a:lnTo>
                  <a:lnTo>
                    <a:pt x="0" y="107411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1" id="21"/>
            <p:cNvSpPr txBox="true"/>
            <p:nvPr/>
          </p:nvSpPr>
          <p:spPr>
            <a:xfrm rot="0">
              <a:off x="0" y="72237"/>
              <a:ext cx="4131208" cy="796291"/>
            </a:xfrm>
            <a:prstGeom prst="rect">
              <a:avLst/>
            </a:prstGeom>
          </p:spPr>
          <p:txBody>
            <a:bodyPr anchor="t" rtlCol="false" tIns="0" lIns="0" bIns="0" rIns="0">
              <a:spAutoFit/>
            </a:bodyPr>
            <a:lstStyle/>
            <a:p>
              <a:pPr algn="ctr" marL="0" indent="0" lvl="0">
                <a:lnSpc>
                  <a:spcPts val="4619"/>
                </a:lnSpc>
                <a:spcBef>
                  <a:spcPct val="0"/>
                </a:spcBef>
              </a:pPr>
              <a:r>
                <a:rPr lang="en-US" b="true" sz="3299">
                  <a:solidFill>
                    <a:srgbClr val="0B172F"/>
                  </a:solidFill>
                  <a:latin typeface="Arial Bold"/>
                  <a:ea typeface="Arial Bold"/>
                  <a:cs typeface="Arial Bold"/>
                  <a:sym typeface="Arial Bold"/>
                </a:rPr>
                <a:t>Review</a:t>
              </a:r>
            </a:p>
          </p:txBody>
        </p:sp>
      </p:grpSp>
      <p:sp>
        <p:nvSpPr>
          <p:cNvPr name="TextBox 22" id="22"/>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14</a:t>
            </a:r>
          </a:p>
        </p:txBody>
      </p:sp>
      <p:sp>
        <p:nvSpPr>
          <p:cNvPr name="TextBox 23" id="23"/>
          <p:cNvSpPr txBox="true"/>
          <p:nvPr/>
        </p:nvSpPr>
        <p:spPr>
          <a:xfrm rot="0">
            <a:off x="4414713" y="4039570"/>
            <a:ext cx="6541569" cy="4015725"/>
          </a:xfrm>
          <a:prstGeom prst="rect">
            <a:avLst/>
          </a:prstGeom>
        </p:spPr>
        <p:txBody>
          <a:bodyPr anchor="t" rtlCol="false" tIns="0" lIns="0" bIns="0" rIns="0">
            <a:spAutoFit/>
          </a:bodyPr>
          <a:lstStyle/>
          <a:p>
            <a:pPr algn="l">
              <a:lnSpc>
                <a:spcPts val="3197"/>
              </a:lnSpc>
            </a:pPr>
          </a:p>
          <a:p>
            <a:pPr algn="l">
              <a:lnSpc>
                <a:spcPts val="3197"/>
              </a:lnSpc>
            </a:pPr>
            <a:r>
              <a:rPr lang="en-US" sz="2283">
                <a:solidFill>
                  <a:srgbClr val="000000"/>
                </a:solidFill>
                <a:latin typeface="Arial"/>
                <a:ea typeface="Arial"/>
                <a:cs typeface="Arial"/>
                <a:sym typeface="Arial"/>
              </a:rPr>
              <a:t>Objective: Ensure the system remains functional and up-to-date.</a:t>
            </a:r>
          </a:p>
          <a:p>
            <a:pPr algn="l">
              <a:lnSpc>
                <a:spcPts val="3197"/>
              </a:lnSpc>
            </a:pPr>
            <a:r>
              <a:rPr lang="en-US" sz="2283">
                <a:solidFill>
                  <a:srgbClr val="000000"/>
                </a:solidFill>
                <a:latin typeface="Arial"/>
                <a:ea typeface="Arial"/>
                <a:cs typeface="Arial"/>
                <a:sym typeface="Arial"/>
              </a:rPr>
              <a:t>Tasks:</a:t>
            </a:r>
          </a:p>
          <a:p>
            <a:pPr algn="l">
              <a:lnSpc>
                <a:spcPts val="3197"/>
              </a:lnSpc>
            </a:pPr>
            <a:r>
              <a:rPr lang="en-US" sz="2283">
                <a:solidFill>
                  <a:srgbClr val="000000"/>
                </a:solidFill>
                <a:latin typeface="Arial"/>
                <a:ea typeface="Arial"/>
                <a:cs typeface="Arial"/>
                <a:sym typeface="Arial"/>
              </a:rPr>
              <a:t>Fix bugs and issues reported by users.</a:t>
            </a:r>
          </a:p>
          <a:p>
            <a:pPr algn="l">
              <a:lnSpc>
                <a:spcPts val="3197"/>
              </a:lnSpc>
            </a:pPr>
            <a:r>
              <a:rPr lang="en-US" sz="2283">
                <a:solidFill>
                  <a:srgbClr val="000000"/>
                </a:solidFill>
                <a:latin typeface="Arial"/>
                <a:ea typeface="Arial"/>
                <a:cs typeface="Arial"/>
                <a:sym typeface="Arial"/>
              </a:rPr>
              <a:t>Update the facial database as new users are added.</a:t>
            </a:r>
          </a:p>
          <a:p>
            <a:pPr algn="l">
              <a:lnSpc>
                <a:spcPts val="3197"/>
              </a:lnSpc>
            </a:pPr>
            <a:r>
              <a:rPr lang="en-US" sz="2283">
                <a:solidFill>
                  <a:srgbClr val="000000"/>
                </a:solidFill>
                <a:latin typeface="Arial"/>
                <a:ea typeface="Arial"/>
                <a:cs typeface="Arial"/>
                <a:sym typeface="Arial"/>
              </a:rPr>
              <a:t>Improve the system based on user feedback and advancements in face recognition technology.</a:t>
            </a:r>
          </a:p>
          <a:p>
            <a:pPr algn="l">
              <a:lnSpc>
                <a:spcPts val="3197"/>
              </a:lnSpc>
              <a:spcBef>
                <a:spcPct val="0"/>
              </a:spcBef>
            </a:pPr>
          </a:p>
        </p:txBody>
      </p:sp>
      <p:sp>
        <p:nvSpPr>
          <p:cNvPr name="Freeform 24" id="24"/>
          <p:cNvSpPr/>
          <p:nvPr/>
        </p:nvSpPr>
        <p:spPr>
          <a:xfrm flipH="false" flipV="false" rot="0">
            <a:off x="12080790" y="4229782"/>
            <a:ext cx="5178510" cy="3501967"/>
          </a:xfrm>
          <a:custGeom>
            <a:avLst/>
            <a:gdLst/>
            <a:ahLst/>
            <a:cxnLst/>
            <a:rect r="r" b="b" t="t" l="l"/>
            <a:pathLst>
              <a:path h="3501967" w="5178510">
                <a:moveTo>
                  <a:pt x="0" y="0"/>
                </a:moveTo>
                <a:lnTo>
                  <a:pt x="5178510" y="0"/>
                </a:lnTo>
                <a:lnTo>
                  <a:pt x="5178510" y="3501967"/>
                </a:lnTo>
                <a:lnTo>
                  <a:pt x="0" y="3501967"/>
                </a:lnTo>
                <a:lnTo>
                  <a:pt x="0" y="0"/>
                </a:lnTo>
                <a:close/>
              </a:path>
            </a:pathLst>
          </a:custGeom>
          <a:blipFill>
            <a:blip r:embed="rId15"/>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AutoShape 3" id="3"/>
            <p:cNvSpPr/>
            <p:nvPr/>
          </p:nvSpPr>
          <p:spPr>
            <a:xfrm>
              <a:off x="0" y="0"/>
              <a:ext cx="24384000" cy="13716000"/>
            </a:xfrm>
            <a:prstGeom prst="rect">
              <a:avLst/>
            </a:prstGeom>
            <a:solidFill>
              <a:srgbClr val="0B172F">
                <a:alpha val="57647"/>
              </a:srgbClr>
            </a:solidFill>
          </p:spPr>
        </p:sp>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2">
                <a:extLst>
                  <a:ext uri="{96DAC541-7B7A-43D3-8B79-37D633B846F1}">
                    <asvg:svgBlip xmlns:asvg="http://schemas.microsoft.com/office/drawing/2016/SVG/main" r:embed="rId3"/>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2">
                <a:extLst>
                  <a:ext uri="{96DAC541-7B7A-43D3-8B79-37D633B846F1}">
                    <asvg:svgBlip xmlns:asvg="http://schemas.microsoft.com/office/drawing/2016/SVG/main" r:embed="rId3"/>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2">
                <a:extLst>
                  <a:ext uri="{96DAC541-7B7A-43D3-8B79-37D633B846F1}">
                    <asvg:svgBlip xmlns:asvg="http://schemas.microsoft.com/office/drawing/2016/SVG/main" r:embed="rId3"/>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2">
                <a:extLst>
                  <a:ext uri="{96DAC541-7B7A-43D3-8B79-37D633B846F1}">
                    <asvg:svgBlip xmlns:asvg="http://schemas.microsoft.com/office/drawing/2016/SVG/main" r:embed="rId3"/>
                  </a:ext>
                </a:extLst>
              </a:blip>
              <a:stretch>
                <a:fillRect l="-53987" t="-688630" r="0" b="0"/>
              </a:stretch>
            </a:blipFill>
          </p:spPr>
        </p:sp>
      </p:grpSp>
      <p:sp>
        <p:nvSpPr>
          <p:cNvPr name="Freeform 10" id="10"/>
          <p:cNvSpPr/>
          <p:nvPr/>
        </p:nvSpPr>
        <p:spPr>
          <a:xfrm flipH="true" flipV="false" rot="0">
            <a:off x="1385707" y="9017057"/>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4083045" y="110538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153910" y="8954026"/>
            <a:ext cx="4105390" cy="582219"/>
          </a:xfrm>
          <a:custGeom>
            <a:avLst/>
            <a:gdLst/>
            <a:ahLst/>
            <a:cxnLst/>
            <a:rect r="r" b="b" t="t" l="l"/>
            <a:pathLst>
              <a:path h="582219" w="4105390">
                <a:moveTo>
                  <a:pt x="0" y="0"/>
                </a:moveTo>
                <a:lnTo>
                  <a:pt x="4105390" y="0"/>
                </a:lnTo>
                <a:lnTo>
                  <a:pt x="4105390" y="582219"/>
                </a:lnTo>
                <a:lnTo>
                  <a:pt x="0" y="5822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4754458" y="5890969"/>
            <a:ext cx="2504842" cy="2693378"/>
          </a:xfrm>
          <a:custGeom>
            <a:avLst/>
            <a:gdLst/>
            <a:ahLst/>
            <a:cxnLst/>
            <a:rect r="r" b="b" t="t" l="l"/>
            <a:pathLst>
              <a:path h="2693378" w="2504842">
                <a:moveTo>
                  <a:pt x="0" y="0"/>
                </a:moveTo>
                <a:lnTo>
                  <a:pt x="2504842" y="0"/>
                </a:lnTo>
                <a:lnTo>
                  <a:pt x="2504842" y="2693379"/>
                </a:lnTo>
                <a:lnTo>
                  <a:pt x="0" y="2693379"/>
                </a:lnTo>
                <a:lnTo>
                  <a:pt x="0" y="0"/>
                </a:lnTo>
                <a:close/>
              </a:path>
            </a:pathLst>
          </a:custGeom>
          <a:blipFill>
            <a:blip r:embed="rId8"/>
            <a:stretch>
              <a:fillRect l="0" t="0" r="0" b="0"/>
            </a:stretch>
          </a:blipFill>
        </p:spPr>
      </p:sp>
      <p:grpSp>
        <p:nvGrpSpPr>
          <p:cNvPr name="Group 14" id="14"/>
          <p:cNvGrpSpPr/>
          <p:nvPr/>
        </p:nvGrpSpPr>
        <p:grpSpPr>
          <a:xfrm rot="0">
            <a:off x="7244880" y="860142"/>
            <a:ext cx="3798239" cy="1266271"/>
            <a:chOff x="0" y="0"/>
            <a:chExt cx="5064319" cy="1688362"/>
          </a:xfrm>
        </p:grpSpPr>
        <p:sp>
          <p:nvSpPr>
            <p:cNvPr name="Freeform 15" id="15"/>
            <p:cNvSpPr/>
            <p:nvPr/>
          </p:nvSpPr>
          <p:spPr>
            <a:xfrm flipH="false" flipV="false" rot="0">
              <a:off x="0" y="0"/>
              <a:ext cx="5064319" cy="1688362"/>
            </a:xfrm>
            <a:custGeom>
              <a:avLst/>
              <a:gdLst/>
              <a:ahLst/>
              <a:cxnLst/>
              <a:rect r="r" b="b" t="t" l="l"/>
              <a:pathLst>
                <a:path h="1688362" w="5064319">
                  <a:moveTo>
                    <a:pt x="0" y="0"/>
                  </a:moveTo>
                  <a:lnTo>
                    <a:pt x="5064319" y="0"/>
                  </a:lnTo>
                  <a:lnTo>
                    <a:pt x="5064319" y="1688362"/>
                  </a:lnTo>
                  <a:lnTo>
                    <a:pt x="0" y="1688362"/>
                  </a:lnTo>
                  <a:lnTo>
                    <a:pt x="0" y="0"/>
                  </a:lnTo>
                  <a:close/>
                </a:path>
              </a:pathLst>
            </a:custGeom>
            <a:blipFill>
              <a:blip r:embed="rId9">
                <a:extLst>
                  <a:ext uri="{96DAC541-7B7A-43D3-8B79-37D633B846F1}">
                    <asvg:svgBlip xmlns:asvg="http://schemas.microsoft.com/office/drawing/2016/SVG/main" r:embed="rId10"/>
                  </a:ext>
                </a:extLst>
              </a:blip>
              <a:stretch>
                <a:fillRect l="-98" t="0" r="-98" b="0"/>
              </a:stretch>
            </a:blipFill>
          </p:spPr>
        </p:sp>
        <p:sp>
          <p:nvSpPr>
            <p:cNvPr name="TextBox 16" id="16"/>
            <p:cNvSpPr txBox="true"/>
            <p:nvPr/>
          </p:nvSpPr>
          <p:spPr>
            <a:xfrm rot="0">
              <a:off x="115946" y="450800"/>
              <a:ext cx="4832427" cy="896648"/>
            </a:xfrm>
            <a:prstGeom prst="rect">
              <a:avLst/>
            </a:prstGeom>
          </p:spPr>
          <p:txBody>
            <a:bodyPr anchor="t" rtlCol="false" tIns="0" lIns="0" bIns="0" rIns="0">
              <a:spAutoFit/>
            </a:bodyPr>
            <a:lstStyle/>
            <a:p>
              <a:pPr algn="ctr">
                <a:lnSpc>
                  <a:spcPts val="4365"/>
                </a:lnSpc>
              </a:pPr>
              <a:r>
                <a:rPr lang="en-US" sz="5456">
                  <a:solidFill>
                    <a:srgbClr val="F3D300"/>
                  </a:solidFill>
                  <a:latin typeface="Racing Sans One"/>
                  <a:ea typeface="Racing Sans One"/>
                  <a:cs typeface="Racing Sans One"/>
                  <a:sym typeface="Racing Sans One"/>
                </a:rPr>
                <a:t>DIAGRAMS</a:t>
              </a:r>
            </a:p>
          </p:txBody>
        </p:sp>
      </p:grpSp>
      <p:sp>
        <p:nvSpPr>
          <p:cNvPr name="Freeform 17" id="17"/>
          <p:cNvSpPr/>
          <p:nvPr/>
        </p:nvSpPr>
        <p:spPr>
          <a:xfrm flipH="false" flipV="false" rot="0">
            <a:off x="4371736" y="2277616"/>
            <a:ext cx="9404526" cy="6676410"/>
          </a:xfrm>
          <a:custGeom>
            <a:avLst/>
            <a:gdLst/>
            <a:ahLst/>
            <a:cxnLst/>
            <a:rect r="r" b="b" t="t" l="l"/>
            <a:pathLst>
              <a:path h="6676410" w="9404526">
                <a:moveTo>
                  <a:pt x="0" y="0"/>
                </a:moveTo>
                <a:lnTo>
                  <a:pt x="9404525" y="0"/>
                </a:lnTo>
                <a:lnTo>
                  <a:pt x="9404525" y="6676410"/>
                </a:lnTo>
                <a:lnTo>
                  <a:pt x="0" y="6676410"/>
                </a:lnTo>
                <a:lnTo>
                  <a:pt x="0" y="0"/>
                </a:lnTo>
                <a:close/>
              </a:path>
            </a:pathLst>
          </a:custGeom>
          <a:blipFill>
            <a:blip r:embed="rId11"/>
            <a:stretch>
              <a:fillRect l="-18034" t="-6873" r="-16549" b="0"/>
            </a:stretch>
          </a:blipFill>
        </p:spPr>
      </p:sp>
      <p:sp>
        <p:nvSpPr>
          <p:cNvPr name="TextBox 18" id="18"/>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759193" y="3019470"/>
            <a:ext cx="7259301" cy="3801234"/>
            <a:chOff x="0" y="0"/>
            <a:chExt cx="9679068" cy="5068312"/>
          </a:xfrm>
        </p:grpSpPr>
        <p:sp>
          <p:nvSpPr>
            <p:cNvPr name="Freeform 3" id="3"/>
            <p:cNvSpPr/>
            <p:nvPr/>
          </p:nvSpPr>
          <p:spPr>
            <a:xfrm flipH="false" flipV="false" rot="0">
              <a:off x="0" y="0"/>
              <a:ext cx="9679068" cy="5068312"/>
            </a:xfrm>
            <a:custGeom>
              <a:avLst/>
              <a:gdLst/>
              <a:ahLst/>
              <a:cxnLst/>
              <a:rect r="r" b="b" t="t" l="l"/>
              <a:pathLst>
                <a:path h="5068312" w="9679068">
                  <a:moveTo>
                    <a:pt x="0" y="0"/>
                  </a:moveTo>
                  <a:lnTo>
                    <a:pt x="9679068" y="0"/>
                  </a:lnTo>
                  <a:lnTo>
                    <a:pt x="9679068" y="5068312"/>
                  </a:lnTo>
                  <a:lnTo>
                    <a:pt x="0" y="5068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947351" y="1312908"/>
              <a:ext cx="7784365" cy="2337721"/>
            </a:xfrm>
            <a:prstGeom prst="rect">
              <a:avLst/>
            </a:prstGeom>
          </p:spPr>
          <p:txBody>
            <a:bodyPr anchor="t" rtlCol="false" tIns="0" lIns="0" bIns="0" rIns="0">
              <a:spAutoFit/>
            </a:bodyPr>
            <a:lstStyle/>
            <a:p>
              <a:pPr algn="ctr">
                <a:lnSpc>
                  <a:spcPts val="7148"/>
                </a:lnSpc>
              </a:pPr>
              <a:r>
                <a:rPr lang="en-US" sz="5105" spc="1536">
                  <a:solidFill>
                    <a:srgbClr val="F3D300"/>
                  </a:solidFill>
                  <a:latin typeface="Racing Sans One"/>
                  <a:ea typeface="Racing Sans One"/>
                  <a:cs typeface="Racing Sans One"/>
                  <a:sym typeface="Racing Sans One"/>
                </a:rPr>
                <a:t>FLOWCHART DIAGRAM </a:t>
              </a:r>
            </a:p>
          </p:txBody>
        </p:sp>
      </p:grpSp>
      <p:grpSp>
        <p:nvGrpSpPr>
          <p:cNvPr name="Group 5" id="5"/>
          <p:cNvGrpSpPr/>
          <p:nvPr/>
        </p:nvGrpSpPr>
        <p:grpSpPr>
          <a:xfrm rot="0">
            <a:off x="8445567" y="382986"/>
            <a:ext cx="9074202" cy="9074202"/>
            <a:chOff x="0" y="0"/>
            <a:chExt cx="12098936" cy="12098936"/>
          </a:xfrm>
        </p:grpSpPr>
        <p:sp>
          <p:nvSpPr>
            <p:cNvPr name="Freeform 6" id="6"/>
            <p:cNvSpPr/>
            <p:nvPr/>
          </p:nvSpPr>
          <p:spPr>
            <a:xfrm flipH="false" flipV="false" rot="0">
              <a:off x="0" y="0"/>
              <a:ext cx="12098936" cy="12098936"/>
            </a:xfrm>
            <a:custGeom>
              <a:avLst/>
              <a:gdLst/>
              <a:ahLst/>
              <a:cxnLst/>
              <a:rect r="r" b="b" t="t" l="l"/>
              <a:pathLst>
                <a:path h="12098936" w="12098936">
                  <a:moveTo>
                    <a:pt x="0" y="0"/>
                  </a:moveTo>
                  <a:lnTo>
                    <a:pt x="12098936" y="0"/>
                  </a:lnTo>
                  <a:lnTo>
                    <a:pt x="12098936" y="12098936"/>
                  </a:lnTo>
                  <a:lnTo>
                    <a:pt x="0" y="12098936"/>
                  </a:lnTo>
                  <a:lnTo>
                    <a:pt x="0" y="0"/>
                  </a:lnTo>
                  <a:close/>
                </a:path>
              </a:pathLst>
            </a:custGeom>
            <a:blipFill>
              <a:blip r:embed="rId4"/>
              <a:stretch>
                <a:fillRect l="0" t="0" r="0" b="0"/>
              </a:stretch>
            </a:blipFill>
          </p:spPr>
        </p:sp>
        <p:sp>
          <p:nvSpPr>
            <p:cNvPr name="Freeform 7" id="7"/>
            <p:cNvSpPr/>
            <p:nvPr/>
          </p:nvSpPr>
          <p:spPr>
            <a:xfrm flipH="false" flipV="false" rot="0">
              <a:off x="424916" y="341195"/>
              <a:ext cx="11249104" cy="11416546"/>
            </a:xfrm>
            <a:custGeom>
              <a:avLst/>
              <a:gdLst/>
              <a:ahLst/>
              <a:cxnLst/>
              <a:rect r="r" b="b" t="t" l="l"/>
              <a:pathLst>
                <a:path h="11416546" w="11249104">
                  <a:moveTo>
                    <a:pt x="0" y="0"/>
                  </a:moveTo>
                  <a:lnTo>
                    <a:pt x="11249104" y="0"/>
                  </a:lnTo>
                  <a:lnTo>
                    <a:pt x="11249104" y="11416546"/>
                  </a:lnTo>
                  <a:lnTo>
                    <a:pt x="0" y="11416546"/>
                  </a:lnTo>
                  <a:lnTo>
                    <a:pt x="0" y="0"/>
                  </a:lnTo>
                  <a:close/>
                </a:path>
              </a:pathLst>
            </a:custGeom>
            <a:blipFill>
              <a:blip r:embed="rId5"/>
              <a:stretch>
                <a:fillRect l="0" t="0" r="0" b="0"/>
              </a:stretch>
            </a:blipFill>
          </p:spPr>
        </p:sp>
      </p:grpSp>
      <p:sp>
        <p:nvSpPr>
          <p:cNvPr name="TextBox 8" id="8"/>
          <p:cNvSpPr txBox="true"/>
          <p:nvPr/>
        </p:nvSpPr>
        <p:spPr>
          <a:xfrm rot="0">
            <a:off x="17776654" y="9642304"/>
            <a:ext cx="152400" cy="2857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Times New Roman"/>
                <a:ea typeface="Times New Roman"/>
                <a:cs typeface="Times New Roman"/>
                <a:sym typeface="Times New Roman"/>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sp>
        <p:nvSpPr>
          <p:cNvPr name="Freeform 2" id="2"/>
          <p:cNvSpPr/>
          <p:nvPr/>
        </p:nvSpPr>
        <p:spPr>
          <a:xfrm flipH="false" flipV="false" rot="0">
            <a:off x="704253" y="3531925"/>
            <a:ext cx="6629410" cy="3471400"/>
          </a:xfrm>
          <a:custGeom>
            <a:avLst/>
            <a:gdLst/>
            <a:ahLst/>
            <a:cxnLst/>
            <a:rect r="r" b="b" t="t" l="l"/>
            <a:pathLst>
              <a:path h="3471400" w="6629410">
                <a:moveTo>
                  <a:pt x="0" y="0"/>
                </a:moveTo>
                <a:lnTo>
                  <a:pt x="6629410" y="0"/>
                </a:lnTo>
                <a:lnTo>
                  <a:pt x="6629410" y="3471400"/>
                </a:lnTo>
                <a:lnTo>
                  <a:pt x="0" y="3471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539045" y="1210972"/>
            <a:ext cx="10237610" cy="8113306"/>
          </a:xfrm>
          <a:custGeom>
            <a:avLst/>
            <a:gdLst/>
            <a:ahLst/>
            <a:cxnLst/>
            <a:rect r="r" b="b" t="t" l="l"/>
            <a:pathLst>
              <a:path h="8113306" w="10237610">
                <a:moveTo>
                  <a:pt x="0" y="0"/>
                </a:moveTo>
                <a:lnTo>
                  <a:pt x="10237609" y="0"/>
                </a:lnTo>
                <a:lnTo>
                  <a:pt x="10237609" y="8113306"/>
                </a:lnTo>
                <a:lnTo>
                  <a:pt x="0" y="8113306"/>
                </a:lnTo>
                <a:lnTo>
                  <a:pt x="0" y="0"/>
                </a:lnTo>
                <a:close/>
              </a:path>
            </a:pathLst>
          </a:custGeom>
          <a:blipFill>
            <a:blip r:embed="rId4"/>
            <a:stretch>
              <a:fillRect l="0" t="0" r="0" b="0"/>
            </a:stretch>
          </a:blipFill>
        </p:spPr>
      </p:sp>
      <p:sp>
        <p:nvSpPr>
          <p:cNvPr name="TextBox 4" id="4"/>
          <p:cNvSpPr txBox="true"/>
          <p:nvPr/>
        </p:nvSpPr>
        <p:spPr>
          <a:xfrm rot="0">
            <a:off x="17776654" y="9642304"/>
            <a:ext cx="152400" cy="2857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Times New Roman"/>
                <a:ea typeface="Times New Roman"/>
                <a:cs typeface="Times New Roman"/>
                <a:sym typeface="Times New Roman"/>
              </a:rPr>
              <a:t>17</a:t>
            </a:r>
          </a:p>
        </p:txBody>
      </p:sp>
      <p:sp>
        <p:nvSpPr>
          <p:cNvPr name="TextBox 5" id="5"/>
          <p:cNvSpPr txBox="true"/>
          <p:nvPr/>
        </p:nvSpPr>
        <p:spPr>
          <a:xfrm rot="0">
            <a:off x="2194384" y="3867429"/>
            <a:ext cx="4334939" cy="2396490"/>
          </a:xfrm>
          <a:prstGeom prst="rect">
            <a:avLst/>
          </a:prstGeom>
        </p:spPr>
        <p:txBody>
          <a:bodyPr anchor="t" rtlCol="false" tIns="0" lIns="0" bIns="0" rIns="0">
            <a:spAutoFit/>
          </a:bodyPr>
          <a:lstStyle/>
          <a:p>
            <a:pPr algn="ctr">
              <a:lnSpc>
                <a:spcPts val="9659"/>
              </a:lnSpc>
            </a:pPr>
            <a:r>
              <a:rPr lang="en-US" sz="6899">
                <a:solidFill>
                  <a:srgbClr val="F3D300"/>
                </a:solidFill>
                <a:latin typeface="Racing Sans One"/>
                <a:ea typeface="Racing Sans One"/>
                <a:cs typeface="Racing Sans One"/>
                <a:sym typeface="Racing Sans One"/>
              </a:rPr>
              <a:t>Use Case</a:t>
            </a:r>
          </a:p>
          <a:p>
            <a:pPr algn="ctr">
              <a:lnSpc>
                <a:spcPts val="9659"/>
              </a:lnSpc>
              <a:spcBef>
                <a:spcPct val="0"/>
              </a:spcBef>
            </a:pPr>
            <a:r>
              <a:rPr lang="en-US" sz="6899">
                <a:solidFill>
                  <a:srgbClr val="F3D300"/>
                </a:solidFill>
                <a:latin typeface="Racing Sans One"/>
                <a:ea typeface="Racing Sans One"/>
                <a:cs typeface="Racing Sans One"/>
                <a:sym typeface="Racing Sans One"/>
              </a:rPr>
              <a:t>diagram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2127739" y="3407800"/>
            <a:ext cx="6629410" cy="3471400"/>
            <a:chOff x="0" y="0"/>
            <a:chExt cx="8839213" cy="4628533"/>
          </a:xfrm>
        </p:grpSpPr>
        <p:sp>
          <p:nvSpPr>
            <p:cNvPr name="Freeform 3" id="3"/>
            <p:cNvSpPr/>
            <p:nvPr/>
          </p:nvSpPr>
          <p:spPr>
            <a:xfrm flipH="false" flipV="false" rot="0">
              <a:off x="0" y="0"/>
              <a:ext cx="8839213" cy="4628533"/>
            </a:xfrm>
            <a:custGeom>
              <a:avLst/>
              <a:gdLst/>
              <a:ahLst/>
              <a:cxnLst/>
              <a:rect r="r" b="b" t="t" l="l"/>
              <a:pathLst>
                <a:path h="4628533" w="8839213">
                  <a:moveTo>
                    <a:pt x="0" y="0"/>
                  </a:moveTo>
                  <a:lnTo>
                    <a:pt x="8839213" y="0"/>
                  </a:lnTo>
                  <a:lnTo>
                    <a:pt x="8839213" y="4628533"/>
                  </a:lnTo>
                  <a:lnTo>
                    <a:pt x="0" y="4628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986841" y="491789"/>
              <a:ext cx="5779918" cy="3150871"/>
            </a:xfrm>
            <a:prstGeom prst="rect">
              <a:avLst/>
            </a:prstGeom>
          </p:spPr>
          <p:txBody>
            <a:bodyPr anchor="t" rtlCol="false" tIns="0" lIns="0" bIns="0" rIns="0">
              <a:spAutoFit/>
            </a:bodyPr>
            <a:lstStyle/>
            <a:p>
              <a:pPr algn="ctr">
                <a:lnSpc>
                  <a:spcPts val="9659"/>
                </a:lnSpc>
              </a:pPr>
              <a:r>
                <a:rPr lang="en-US" sz="6899">
                  <a:solidFill>
                    <a:srgbClr val="F3D300"/>
                  </a:solidFill>
                  <a:latin typeface="Racing Sans One"/>
                  <a:ea typeface="Racing Sans One"/>
                  <a:cs typeface="Racing Sans One"/>
                  <a:sym typeface="Racing Sans One"/>
                </a:rPr>
                <a:t>Activity</a:t>
              </a:r>
            </a:p>
            <a:p>
              <a:pPr algn="ctr">
                <a:lnSpc>
                  <a:spcPts val="9659"/>
                </a:lnSpc>
                <a:spcBef>
                  <a:spcPct val="0"/>
                </a:spcBef>
              </a:pPr>
              <a:r>
                <a:rPr lang="en-US" sz="6899">
                  <a:solidFill>
                    <a:srgbClr val="F3D300"/>
                  </a:solidFill>
                  <a:latin typeface="Racing Sans One"/>
                  <a:ea typeface="Racing Sans One"/>
                  <a:cs typeface="Racing Sans One"/>
                  <a:sym typeface="Racing Sans One"/>
                </a:rPr>
                <a:t>diagram </a:t>
              </a:r>
            </a:p>
          </p:txBody>
        </p:sp>
      </p:grpSp>
      <p:sp>
        <p:nvSpPr>
          <p:cNvPr name="Freeform 5" id="5"/>
          <p:cNvSpPr/>
          <p:nvPr/>
        </p:nvSpPr>
        <p:spPr>
          <a:xfrm flipH="false" flipV="false" rot="0">
            <a:off x="11664710" y="123064"/>
            <a:ext cx="5735294" cy="10040872"/>
          </a:xfrm>
          <a:custGeom>
            <a:avLst/>
            <a:gdLst/>
            <a:ahLst/>
            <a:cxnLst/>
            <a:rect r="r" b="b" t="t" l="l"/>
            <a:pathLst>
              <a:path h="10040872" w="5735294">
                <a:moveTo>
                  <a:pt x="0" y="0"/>
                </a:moveTo>
                <a:lnTo>
                  <a:pt x="5735294" y="0"/>
                </a:lnTo>
                <a:lnTo>
                  <a:pt x="5735294" y="10040872"/>
                </a:lnTo>
                <a:lnTo>
                  <a:pt x="0" y="10040872"/>
                </a:lnTo>
                <a:lnTo>
                  <a:pt x="0" y="0"/>
                </a:lnTo>
                <a:close/>
              </a:path>
            </a:pathLst>
          </a:custGeom>
          <a:blipFill>
            <a:blip r:embed="rId4"/>
            <a:stretch>
              <a:fillRect l="0" t="0" r="0" b="0"/>
            </a:stretch>
          </a:blipFill>
        </p:spPr>
      </p:sp>
      <p:sp>
        <p:nvSpPr>
          <p:cNvPr name="TextBox 6" id="6"/>
          <p:cNvSpPr txBox="true"/>
          <p:nvPr/>
        </p:nvSpPr>
        <p:spPr>
          <a:xfrm rot="0">
            <a:off x="17776654" y="9642304"/>
            <a:ext cx="152400" cy="2857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Times New Roman"/>
                <a:ea typeface="Times New Roman"/>
                <a:cs typeface="Times New Roman"/>
                <a:sym typeface="Times New Roman"/>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sp>
        <p:nvSpPr>
          <p:cNvPr name="Freeform 2" id="2"/>
          <p:cNvSpPr/>
          <p:nvPr/>
        </p:nvSpPr>
        <p:spPr>
          <a:xfrm flipH="false" flipV="false" rot="0">
            <a:off x="6711256" y="252137"/>
            <a:ext cx="10326063" cy="9523518"/>
          </a:xfrm>
          <a:custGeom>
            <a:avLst/>
            <a:gdLst/>
            <a:ahLst/>
            <a:cxnLst/>
            <a:rect r="r" b="b" t="t" l="l"/>
            <a:pathLst>
              <a:path h="9523518" w="10326063">
                <a:moveTo>
                  <a:pt x="0" y="0"/>
                </a:moveTo>
                <a:lnTo>
                  <a:pt x="10326063" y="0"/>
                </a:lnTo>
                <a:lnTo>
                  <a:pt x="10326063" y="9523517"/>
                </a:lnTo>
                <a:lnTo>
                  <a:pt x="0" y="9523517"/>
                </a:lnTo>
                <a:lnTo>
                  <a:pt x="0" y="0"/>
                </a:lnTo>
                <a:close/>
              </a:path>
            </a:pathLst>
          </a:custGeom>
          <a:blipFill>
            <a:blip r:embed="rId2"/>
            <a:stretch>
              <a:fillRect l="0" t="-4213" r="0" b="-4213"/>
            </a:stretch>
          </a:blipFill>
        </p:spPr>
      </p:sp>
      <p:sp>
        <p:nvSpPr>
          <p:cNvPr name="TextBox 3" id="3"/>
          <p:cNvSpPr txBox="true"/>
          <p:nvPr/>
        </p:nvSpPr>
        <p:spPr>
          <a:xfrm rot="0">
            <a:off x="17776654" y="9642304"/>
            <a:ext cx="152400" cy="2857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Times New Roman"/>
                <a:ea typeface="Times New Roman"/>
                <a:cs typeface="Times New Roman"/>
                <a:sym typeface="Times New Roman"/>
              </a:rPr>
              <a:t>19</a:t>
            </a:r>
          </a:p>
        </p:txBody>
      </p:sp>
      <p:grpSp>
        <p:nvGrpSpPr>
          <p:cNvPr name="Group 4" id="4"/>
          <p:cNvGrpSpPr/>
          <p:nvPr/>
        </p:nvGrpSpPr>
        <p:grpSpPr>
          <a:xfrm rot="0">
            <a:off x="1677552" y="3531925"/>
            <a:ext cx="4222501" cy="2211055"/>
            <a:chOff x="0" y="0"/>
            <a:chExt cx="5630001" cy="2948073"/>
          </a:xfrm>
        </p:grpSpPr>
        <p:sp>
          <p:nvSpPr>
            <p:cNvPr name="Freeform 5" id="5"/>
            <p:cNvSpPr/>
            <p:nvPr/>
          </p:nvSpPr>
          <p:spPr>
            <a:xfrm flipH="false" flipV="false" rot="0">
              <a:off x="0" y="0"/>
              <a:ext cx="5630001" cy="2948073"/>
            </a:xfrm>
            <a:custGeom>
              <a:avLst/>
              <a:gdLst/>
              <a:ahLst/>
              <a:cxnLst/>
              <a:rect r="r" b="b" t="t" l="l"/>
              <a:pathLst>
                <a:path h="2948073" w="5630001">
                  <a:moveTo>
                    <a:pt x="0" y="0"/>
                  </a:moveTo>
                  <a:lnTo>
                    <a:pt x="5630001" y="0"/>
                  </a:lnTo>
                  <a:lnTo>
                    <a:pt x="5630001" y="2948073"/>
                  </a:lnTo>
                  <a:lnTo>
                    <a:pt x="0" y="29480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74285" y="321918"/>
              <a:ext cx="3681430" cy="2007688"/>
            </a:xfrm>
            <a:prstGeom prst="rect">
              <a:avLst/>
            </a:prstGeom>
          </p:spPr>
          <p:txBody>
            <a:bodyPr anchor="t" rtlCol="false" tIns="0" lIns="0" bIns="0" rIns="0">
              <a:spAutoFit/>
            </a:bodyPr>
            <a:lstStyle/>
            <a:p>
              <a:pPr algn="ctr">
                <a:lnSpc>
                  <a:spcPts val="6152"/>
                </a:lnSpc>
              </a:pPr>
              <a:r>
                <a:rPr lang="en-US" sz="4394">
                  <a:solidFill>
                    <a:srgbClr val="F3D300"/>
                  </a:solidFill>
                  <a:latin typeface="Racing Sans One"/>
                  <a:ea typeface="Racing Sans One"/>
                  <a:cs typeface="Racing Sans One"/>
                  <a:sym typeface="Racing Sans One"/>
                </a:rPr>
                <a:t>Sequence </a:t>
              </a:r>
            </a:p>
            <a:p>
              <a:pPr algn="ctr">
                <a:lnSpc>
                  <a:spcPts val="6152"/>
                </a:lnSpc>
                <a:spcBef>
                  <a:spcPct val="0"/>
                </a:spcBef>
              </a:pPr>
              <a:r>
                <a:rPr lang="en-US" sz="4394">
                  <a:solidFill>
                    <a:srgbClr val="F3D300"/>
                  </a:solidFill>
                  <a:latin typeface="Racing Sans One"/>
                  <a:ea typeface="Racing Sans One"/>
                  <a:cs typeface="Racing Sans One"/>
                  <a:sym typeface="Racing Sans One"/>
                </a:rPr>
                <a:t>diagram </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58000"/>
            </a:blip>
            <a:srcRect l="14444" t="0" r="14444" b="0"/>
            <a:stretch>
              <a:fillRect/>
            </a:stretch>
          </p:blipFill>
          <p:spPr>
            <a:xfrm flipH="false" flipV="false">
              <a:off x="0" y="0"/>
              <a:ext cx="24384000" cy="13716000"/>
            </a:xfrm>
            <a:prstGeom prst="rect">
              <a:avLst/>
            </a:prstGeom>
          </p:spPr>
        </p:pic>
      </p:grpSp>
      <p:sp>
        <p:nvSpPr>
          <p:cNvPr name="Freeform 4" id="4"/>
          <p:cNvSpPr/>
          <p:nvPr/>
        </p:nvSpPr>
        <p:spPr>
          <a:xfrm flipH="false" flipV="false" rot="0">
            <a:off x="1377926" y="3796273"/>
            <a:ext cx="16186309" cy="8518045"/>
          </a:xfrm>
          <a:custGeom>
            <a:avLst/>
            <a:gdLst/>
            <a:ahLst/>
            <a:cxnLst/>
            <a:rect r="r" b="b" t="t" l="l"/>
            <a:pathLst>
              <a:path h="8518045" w="16186309">
                <a:moveTo>
                  <a:pt x="0" y="0"/>
                </a:moveTo>
                <a:lnTo>
                  <a:pt x="16186309" y="0"/>
                </a:lnTo>
                <a:lnTo>
                  <a:pt x="16186309" y="8518045"/>
                </a:lnTo>
                <a:lnTo>
                  <a:pt x="0" y="8518045"/>
                </a:lnTo>
                <a:lnTo>
                  <a:pt x="0" y="0"/>
                </a:lnTo>
                <a:close/>
              </a:path>
            </a:pathLst>
          </a:custGeom>
          <a:blipFill>
            <a:blip r:embed="rId3">
              <a:alphaModFix amt="69000"/>
            </a:blip>
            <a:stretch>
              <a:fillRect l="0" t="0" r="0" b="0"/>
            </a:stretch>
          </a:blipFill>
        </p:spPr>
      </p:sp>
      <p:sp>
        <p:nvSpPr>
          <p:cNvPr name="Freeform 5" id="5"/>
          <p:cNvSpPr/>
          <p:nvPr/>
        </p:nvSpPr>
        <p:spPr>
          <a:xfrm flipH="false" flipV="false" rot="0">
            <a:off x="723765" y="8584348"/>
            <a:ext cx="10155505" cy="1191307"/>
          </a:xfrm>
          <a:custGeom>
            <a:avLst/>
            <a:gdLst/>
            <a:ahLst/>
            <a:cxnLst/>
            <a:rect r="r" b="b" t="t" l="l"/>
            <a:pathLst>
              <a:path h="1191307" w="10155505">
                <a:moveTo>
                  <a:pt x="0" y="0"/>
                </a:moveTo>
                <a:lnTo>
                  <a:pt x="10155505" y="0"/>
                </a:lnTo>
                <a:lnTo>
                  <a:pt x="10155505" y="1191306"/>
                </a:lnTo>
                <a:lnTo>
                  <a:pt x="0" y="1191306"/>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0055411" y="8791987"/>
            <a:ext cx="7508824" cy="983668"/>
          </a:xfrm>
          <a:custGeom>
            <a:avLst/>
            <a:gdLst/>
            <a:ahLst/>
            <a:cxnLst/>
            <a:rect r="r" b="b" t="t" l="l"/>
            <a:pathLst>
              <a:path h="983668" w="7508824">
                <a:moveTo>
                  <a:pt x="0" y="0"/>
                </a:moveTo>
                <a:lnTo>
                  <a:pt x="7508824" y="0"/>
                </a:lnTo>
                <a:lnTo>
                  <a:pt x="7508824" y="983667"/>
                </a:lnTo>
                <a:lnTo>
                  <a:pt x="0" y="98366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14280135" y="8952874"/>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false" rot="0">
            <a:off x="1824782" y="8952874"/>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3841060" y="123873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true" flipV="false" rot="0">
            <a:off x="1385707" y="1238738"/>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5407898" y="1212359"/>
            <a:ext cx="4448933" cy="961265"/>
            <a:chOff x="0" y="0"/>
            <a:chExt cx="5931911" cy="1281686"/>
          </a:xfrm>
        </p:grpSpPr>
        <p:sp>
          <p:nvSpPr>
            <p:cNvPr name="Freeform 15" id="15"/>
            <p:cNvSpPr/>
            <p:nvPr/>
          </p:nvSpPr>
          <p:spPr>
            <a:xfrm flipH="false" flipV="false" rot="0">
              <a:off x="0" y="0"/>
              <a:ext cx="5931911" cy="1281686"/>
            </a:xfrm>
            <a:custGeom>
              <a:avLst/>
              <a:gdLst/>
              <a:ahLst/>
              <a:cxnLst/>
              <a:rect r="r" b="b" t="t" l="l"/>
              <a:pathLst>
                <a:path h="1281686" w="5931911">
                  <a:moveTo>
                    <a:pt x="0" y="0"/>
                  </a:moveTo>
                  <a:lnTo>
                    <a:pt x="5931911" y="0"/>
                  </a:lnTo>
                  <a:lnTo>
                    <a:pt x="5931911" y="1281686"/>
                  </a:lnTo>
                  <a:lnTo>
                    <a:pt x="0" y="1281686"/>
                  </a:lnTo>
                  <a:lnTo>
                    <a:pt x="0" y="0"/>
                  </a:lnTo>
                  <a:close/>
                </a:path>
              </a:pathLst>
            </a:custGeom>
            <a:blipFill>
              <a:blip r:embed="rId8">
                <a:extLst>
                  <a:ext uri="{96DAC541-7B7A-43D3-8B79-37D633B846F1}">
                    <asvg:svgBlip xmlns:asvg="http://schemas.microsoft.com/office/drawing/2016/SVG/main" r:embed="rId9"/>
                  </a:ext>
                </a:extLst>
              </a:blip>
              <a:stretch>
                <a:fillRect l="0" t="-26996" r="0" b="-26996"/>
              </a:stretch>
            </a:blipFill>
          </p:spPr>
        </p:sp>
        <p:sp>
          <p:nvSpPr>
            <p:cNvPr name="TextBox 16" id="16"/>
            <p:cNvSpPr txBox="true"/>
            <p:nvPr/>
          </p:nvSpPr>
          <p:spPr>
            <a:xfrm rot="0">
              <a:off x="327599" y="335409"/>
              <a:ext cx="5276713" cy="791844"/>
            </a:xfrm>
            <a:prstGeom prst="rect">
              <a:avLst/>
            </a:prstGeom>
          </p:spPr>
          <p:txBody>
            <a:bodyPr anchor="t" rtlCol="false" tIns="0" lIns="0" bIns="0" rIns="0">
              <a:spAutoFit/>
            </a:bodyPr>
            <a:lstStyle/>
            <a:p>
              <a:pPr algn="ctr">
                <a:lnSpc>
                  <a:spcPts val="3839"/>
                </a:lnSpc>
              </a:pPr>
              <a:r>
                <a:rPr lang="en-US" sz="4799">
                  <a:solidFill>
                    <a:srgbClr val="F3D300"/>
                  </a:solidFill>
                  <a:latin typeface="Racing Sans One"/>
                  <a:ea typeface="Racing Sans One"/>
                  <a:cs typeface="Racing Sans One"/>
                  <a:sym typeface="Racing Sans One"/>
                </a:rPr>
                <a:t>OUR TEAM</a:t>
              </a:r>
            </a:p>
          </p:txBody>
        </p:sp>
      </p:grpSp>
      <p:sp>
        <p:nvSpPr>
          <p:cNvPr name="Freeform 17" id="17"/>
          <p:cNvSpPr/>
          <p:nvPr/>
        </p:nvSpPr>
        <p:spPr>
          <a:xfrm flipH="false" flipV="false" rot="-5400000">
            <a:off x="-2026416" y="4751322"/>
            <a:ext cx="5325875" cy="784356"/>
          </a:xfrm>
          <a:custGeom>
            <a:avLst/>
            <a:gdLst/>
            <a:ahLst/>
            <a:cxnLst/>
            <a:rect r="r" b="b" t="t" l="l"/>
            <a:pathLst>
              <a:path h="784356" w="5325875">
                <a:moveTo>
                  <a:pt x="0" y="0"/>
                </a:moveTo>
                <a:lnTo>
                  <a:pt x="5325876" y="0"/>
                </a:lnTo>
                <a:lnTo>
                  <a:pt x="5325876" y="784356"/>
                </a:lnTo>
                <a:lnTo>
                  <a:pt x="0" y="7843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5400000">
            <a:off x="15293476" y="4817191"/>
            <a:ext cx="5325875" cy="784356"/>
          </a:xfrm>
          <a:custGeom>
            <a:avLst/>
            <a:gdLst/>
            <a:ahLst/>
            <a:cxnLst/>
            <a:rect r="r" b="b" t="t" l="l"/>
            <a:pathLst>
              <a:path h="784356" w="5325875">
                <a:moveTo>
                  <a:pt x="0" y="0"/>
                </a:moveTo>
                <a:lnTo>
                  <a:pt x="5325875" y="0"/>
                </a:lnTo>
                <a:lnTo>
                  <a:pt x="5325875" y="784357"/>
                </a:lnTo>
                <a:lnTo>
                  <a:pt x="0" y="78435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9" id="19"/>
          <p:cNvGrpSpPr/>
          <p:nvPr/>
        </p:nvGrpSpPr>
        <p:grpSpPr>
          <a:xfrm rot="0">
            <a:off x="7254218" y="2967610"/>
            <a:ext cx="10161984" cy="5778434"/>
            <a:chOff x="0" y="0"/>
            <a:chExt cx="13549312" cy="7704579"/>
          </a:xfrm>
        </p:grpSpPr>
        <p:sp>
          <p:nvSpPr>
            <p:cNvPr name="Freeform 20" id="20"/>
            <p:cNvSpPr/>
            <p:nvPr/>
          </p:nvSpPr>
          <p:spPr>
            <a:xfrm flipH="false" flipV="false" rot="0">
              <a:off x="1572864" y="0"/>
              <a:ext cx="2620471" cy="2620471"/>
            </a:xfrm>
            <a:custGeom>
              <a:avLst/>
              <a:gdLst/>
              <a:ahLst/>
              <a:cxnLst/>
              <a:rect r="r" b="b" t="t" l="l"/>
              <a:pathLst>
                <a:path h="2620471" w="2620471">
                  <a:moveTo>
                    <a:pt x="0" y="0"/>
                  </a:moveTo>
                  <a:lnTo>
                    <a:pt x="2620471" y="0"/>
                  </a:lnTo>
                  <a:lnTo>
                    <a:pt x="2620471" y="2620471"/>
                  </a:lnTo>
                  <a:lnTo>
                    <a:pt x="0" y="262047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1" id="21"/>
            <p:cNvSpPr/>
            <p:nvPr/>
          </p:nvSpPr>
          <p:spPr>
            <a:xfrm flipH="false" flipV="false" rot="0">
              <a:off x="1519931" y="2797531"/>
              <a:ext cx="2871773" cy="807686"/>
            </a:xfrm>
            <a:custGeom>
              <a:avLst/>
              <a:gdLst/>
              <a:ahLst/>
              <a:cxnLst/>
              <a:rect r="r" b="b" t="t" l="l"/>
              <a:pathLst>
                <a:path h="807686" w="2871773">
                  <a:moveTo>
                    <a:pt x="0" y="0"/>
                  </a:moveTo>
                  <a:lnTo>
                    <a:pt x="2871772" y="0"/>
                  </a:lnTo>
                  <a:lnTo>
                    <a:pt x="2871772" y="807686"/>
                  </a:lnTo>
                  <a:lnTo>
                    <a:pt x="0" y="8076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2" id="22"/>
            <p:cNvSpPr txBox="true"/>
            <p:nvPr/>
          </p:nvSpPr>
          <p:spPr>
            <a:xfrm rot="0">
              <a:off x="1877327" y="2914223"/>
              <a:ext cx="2156979" cy="484293"/>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Racing Sans One"/>
                  <a:ea typeface="Racing Sans One"/>
                  <a:cs typeface="Racing Sans One"/>
                  <a:sym typeface="Racing Sans One"/>
                </a:rPr>
                <a:t>Ali Sayed Ali</a:t>
              </a:r>
            </a:p>
          </p:txBody>
        </p:sp>
        <p:sp>
          <p:nvSpPr>
            <p:cNvPr name="Freeform 23" id="23"/>
            <p:cNvSpPr/>
            <p:nvPr/>
          </p:nvSpPr>
          <p:spPr>
            <a:xfrm flipH="false" flipV="false" rot="0">
              <a:off x="52934" y="4099362"/>
              <a:ext cx="2620471" cy="2620471"/>
            </a:xfrm>
            <a:custGeom>
              <a:avLst/>
              <a:gdLst/>
              <a:ahLst/>
              <a:cxnLst/>
              <a:rect r="r" b="b" t="t" l="l"/>
              <a:pathLst>
                <a:path h="2620471" w="2620471">
                  <a:moveTo>
                    <a:pt x="0" y="0"/>
                  </a:moveTo>
                  <a:lnTo>
                    <a:pt x="2620470" y="0"/>
                  </a:lnTo>
                  <a:lnTo>
                    <a:pt x="2620470" y="2620470"/>
                  </a:lnTo>
                  <a:lnTo>
                    <a:pt x="0" y="262047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0">
              <a:off x="0" y="6896893"/>
              <a:ext cx="2871773" cy="807686"/>
            </a:xfrm>
            <a:custGeom>
              <a:avLst/>
              <a:gdLst/>
              <a:ahLst/>
              <a:cxnLst/>
              <a:rect r="r" b="b" t="t" l="l"/>
              <a:pathLst>
                <a:path h="807686" w="2871773">
                  <a:moveTo>
                    <a:pt x="0" y="0"/>
                  </a:moveTo>
                  <a:lnTo>
                    <a:pt x="2871773" y="0"/>
                  </a:lnTo>
                  <a:lnTo>
                    <a:pt x="2871773" y="807686"/>
                  </a:lnTo>
                  <a:lnTo>
                    <a:pt x="0" y="8076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5" id="25"/>
            <p:cNvSpPr txBox="true"/>
            <p:nvPr/>
          </p:nvSpPr>
          <p:spPr>
            <a:xfrm rot="0">
              <a:off x="85841" y="7004690"/>
              <a:ext cx="2869976" cy="484294"/>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Racing Sans One"/>
                  <a:ea typeface="Racing Sans One"/>
                  <a:cs typeface="Racing Sans One"/>
                  <a:sym typeface="Racing Sans One"/>
                </a:rPr>
                <a:t>Mai Mohamed</a:t>
              </a:r>
            </a:p>
          </p:txBody>
        </p:sp>
        <p:sp>
          <p:nvSpPr>
            <p:cNvPr name="Freeform 26" id="26"/>
            <p:cNvSpPr/>
            <p:nvPr/>
          </p:nvSpPr>
          <p:spPr>
            <a:xfrm flipH="false" flipV="false" rot="0">
              <a:off x="3610506" y="4099362"/>
              <a:ext cx="2620471" cy="2620471"/>
            </a:xfrm>
            <a:custGeom>
              <a:avLst/>
              <a:gdLst/>
              <a:ahLst/>
              <a:cxnLst/>
              <a:rect r="r" b="b" t="t" l="l"/>
              <a:pathLst>
                <a:path h="2620471" w="2620471">
                  <a:moveTo>
                    <a:pt x="0" y="0"/>
                  </a:moveTo>
                  <a:lnTo>
                    <a:pt x="2620471" y="0"/>
                  </a:lnTo>
                  <a:lnTo>
                    <a:pt x="2620471" y="2620470"/>
                  </a:lnTo>
                  <a:lnTo>
                    <a:pt x="0" y="262047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7" id="27"/>
            <p:cNvSpPr/>
            <p:nvPr/>
          </p:nvSpPr>
          <p:spPr>
            <a:xfrm flipH="false" flipV="false" rot="0">
              <a:off x="3557573" y="6896893"/>
              <a:ext cx="2871773" cy="807686"/>
            </a:xfrm>
            <a:custGeom>
              <a:avLst/>
              <a:gdLst/>
              <a:ahLst/>
              <a:cxnLst/>
              <a:rect r="r" b="b" t="t" l="l"/>
              <a:pathLst>
                <a:path h="807686" w="2871773">
                  <a:moveTo>
                    <a:pt x="0" y="0"/>
                  </a:moveTo>
                  <a:lnTo>
                    <a:pt x="2871772" y="0"/>
                  </a:lnTo>
                  <a:lnTo>
                    <a:pt x="2871772" y="807686"/>
                  </a:lnTo>
                  <a:lnTo>
                    <a:pt x="0" y="8076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8" id="28"/>
            <p:cNvSpPr txBox="true"/>
            <p:nvPr/>
          </p:nvSpPr>
          <p:spPr>
            <a:xfrm rot="0">
              <a:off x="3610506" y="7072560"/>
              <a:ext cx="3184160" cy="418253"/>
            </a:xfrm>
            <a:prstGeom prst="rect">
              <a:avLst/>
            </a:prstGeom>
          </p:spPr>
          <p:txBody>
            <a:bodyPr anchor="t" rtlCol="false" tIns="0" lIns="0" bIns="0" rIns="0">
              <a:spAutoFit/>
            </a:bodyPr>
            <a:lstStyle/>
            <a:p>
              <a:pPr algn="l">
                <a:lnSpc>
                  <a:spcPts val="2660"/>
                </a:lnSpc>
                <a:spcBef>
                  <a:spcPct val="0"/>
                </a:spcBef>
              </a:pPr>
              <a:r>
                <a:rPr lang="en-US" sz="1900">
                  <a:solidFill>
                    <a:srgbClr val="000000"/>
                  </a:solidFill>
                  <a:latin typeface="Racing Sans One"/>
                  <a:ea typeface="Racing Sans One"/>
                  <a:cs typeface="Racing Sans One"/>
                  <a:sym typeface="Racing Sans One"/>
                </a:rPr>
                <a:t>Hesham Mohamed</a:t>
              </a:r>
            </a:p>
          </p:txBody>
        </p:sp>
        <p:sp>
          <p:nvSpPr>
            <p:cNvPr name="Freeform 29" id="29"/>
            <p:cNvSpPr/>
            <p:nvPr/>
          </p:nvSpPr>
          <p:spPr>
            <a:xfrm flipH="false" flipV="false" rot="0">
              <a:off x="7172900" y="4099362"/>
              <a:ext cx="2620471" cy="2620471"/>
            </a:xfrm>
            <a:custGeom>
              <a:avLst/>
              <a:gdLst/>
              <a:ahLst/>
              <a:cxnLst/>
              <a:rect r="r" b="b" t="t" l="l"/>
              <a:pathLst>
                <a:path h="2620471" w="2620471">
                  <a:moveTo>
                    <a:pt x="0" y="0"/>
                  </a:moveTo>
                  <a:lnTo>
                    <a:pt x="2620471" y="0"/>
                  </a:lnTo>
                  <a:lnTo>
                    <a:pt x="2620471" y="2620470"/>
                  </a:lnTo>
                  <a:lnTo>
                    <a:pt x="0" y="262047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0" id="30"/>
            <p:cNvSpPr/>
            <p:nvPr/>
          </p:nvSpPr>
          <p:spPr>
            <a:xfrm flipH="false" flipV="false" rot="0">
              <a:off x="7119966" y="6896893"/>
              <a:ext cx="2871773" cy="807686"/>
            </a:xfrm>
            <a:custGeom>
              <a:avLst/>
              <a:gdLst/>
              <a:ahLst/>
              <a:cxnLst/>
              <a:rect r="r" b="b" t="t" l="l"/>
              <a:pathLst>
                <a:path h="807686" w="2871773">
                  <a:moveTo>
                    <a:pt x="0" y="0"/>
                  </a:moveTo>
                  <a:lnTo>
                    <a:pt x="2871773" y="0"/>
                  </a:lnTo>
                  <a:lnTo>
                    <a:pt x="2871773" y="807686"/>
                  </a:lnTo>
                  <a:lnTo>
                    <a:pt x="0" y="8076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1" id="31"/>
            <p:cNvSpPr txBox="true"/>
            <p:nvPr/>
          </p:nvSpPr>
          <p:spPr>
            <a:xfrm rot="0">
              <a:off x="7140719" y="7070731"/>
              <a:ext cx="3200176" cy="418253"/>
            </a:xfrm>
            <a:prstGeom prst="rect">
              <a:avLst/>
            </a:prstGeom>
          </p:spPr>
          <p:txBody>
            <a:bodyPr anchor="t" rtlCol="false" tIns="0" lIns="0" bIns="0" rIns="0">
              <a:spAutoFit/>
            </a:bodyPr>
            <a:lstStyle/>
            <a:p>
              <a:pPr algn="l">
                <a:lnSpc>
                  <a:spcPts val="2660"/>
                </a:lnSpc>
                <a:spcBef>
                  <a:spcPct val="0"/>
                </a:spcBef>
              </a:pPr>
              <a:r>
                <a:rPr lang="en-US" sz="1900">
                  <a:solidFill>
                    <a:srgbClr val="000000"/>
                  </a:solidFill>
                  <a:latin typeface="Racing Sans One"/>
                  <a:ea typeface="Racing Sans One"/>
                  <a:cs typeface="Racing Sans One"/>
                  <a:sym typeface="Racing Sans One"/>
                </a:rPr>
                <a:t>Abdelaziz Moawad</a:t>
              </a:r>
            </a:p>
          </p:txBody>
        </p:sp>
        <p:sp>
          <p:nvSpPr>
            <p:cNvPr name="Freeform 32" id="32"/>
            <p:cNvSpPr/>
            <p:nvPr/>
          </p:nvSpPr>
          <p:spPr>
            <a:xfrm flipH="false" flipV="false" rot="0">
              <a:off x="10730473" y="4099362"/>
              <a:ext cx="2620471" cy="2620471"/>
            </a:xfrm>
            <a:custGeom>
              <a:avLst/>
              <a:gdLst/>
              <a:ahLst/>
              <a:cxnLst/>
              <a:rect r="r" b="b" t="t" l="l"/>
              <a:pathLst>
                <a:path h="2620471" w="2620471">
                  <a:moveTo>
                    <a:pt x="0" y="0"/>
                  </a:moveTo>
                  <a:lnTo>
                    <a:pt x="2620470" y="0"/>
                  </a:lnTo>
                  <a:lnTo>
                    <a:pt x="2620470" y="2620470"/>
                  </a:lnTo>
                  <a:lnTo>
                    <a:pt x="0" y="262047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10677539" y="6896893"/>
              <a:ext cx="2871773" cy="807686"/>
            </a:xfrm>
            <a:custGeom>
              <a:avLst/>
              <a:gdLst/>
              <a:ahLst/>
              <a:cxnLst/>
              <a:rect r="r" b="b" t="t" l="l"/>
              <a:pathLst>
                <a:path h="807686" w="2871773">
                  <a:moveTo>
                    <a:pt x="0" y="0"/>
                  </a:moveTo>
                  <a:lnTo>
                    <a:pt x="2871773" y="0"/>
                  </a:lnTo>
                  <a:lnTo>
                    <a:pt x="2871773" y="807686"/>
                  </a:lnTo>
                  <a:lnTo>
                    <a:pt x="0" y="8076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4" id="34"/>
            <p:cNvSpPr txBox="true"/>
            <p:nvPr/>
          </p:nvSpPr>
          <p:spPr>
            <a:xfrm rot="0">
              <a:off x="11034936" y="7013585"/>
              <a:ext cx="2156979" cy="484293"/>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Racing Sans One"/>
                  <a:ea typeface="Racing Sans One"/>
                  <a:cs typeface="Racing Sans One"/>
                  <a:sym typeface="Racing Sans One"/>
                </a:rPr>
                <a:t>Mai El Gaher</a:t>
              </a:r>
            </a:p>
          </p:txBody>
        </p:sp>
        <p:sp>
          <p:nvSpPr>
            <p:cNvPr name="Freeform 35" id="35"/>
            <p:cNvSpPr/>
            <p:nvPr/>
          </p:nvSpPr>
          <p:spPr>
            <a:xfrm flipH="false" flipV="false" rot="0">
              <a:off x="5046393" y="0"/>
              <a:ext cx="2620471" cy="2620471"/>
            </a:xfrm>
            <a:custGeom>
              <a:avLst/>
              <a:gdLst/>
              <a:ahLst/>
              <a:cxnLst/>
              <a:rect r="r" b="b" t="t" l="l"/>
              <a:pathLst>
                <a:path h="2620471" w="2620471">
                  <a:moveTo>
                    <a:pt x="0" y="0"/>
                  </a:moveTo>
                  <a:lnTo>
                    <a:pt x="2620470" y="0"/>
                  </a:lnTo>
                  <a:lnTo>
                    <a:pt x="2620470" y="2620471"/>
                  </a:lnTo>
                  <a:lnTo>
                    <a:pt x="0" y="262047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0">
              <a:off x="4993459" y="2797531"/>
              <a:ext cx="2871773" cy="807686"/>
            </a:xfrm>
            <a:custGeom>
              <a:avLst/>
              <a:gdLst/>
              <a:ahLst/>
              <a:cxnLst/>
              <a:rect r="r" b="b" t="t" l="l"/>
              <a:pathLst>
                <a:path h="807686" w="2871773">
                  <a:moveTo>
                    <a:pt x="0" y="0"/>
                  </a:moveTo>
                  <a:lnTo>
                    <a:pt x="2871773" y="0"/>
                  </a:lnTo>
                  <a:lnTo>
                    <a:pt x="2871773" y="807686"/>
                  </a:lnTo>
                  <a:lnTo>
                    <a:pt x="0" y="8076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7" id="37"/>
            <p:cNvSpPr txBox="true"/>
            <p:nvPr/>
          </p:nvSpPr>
          <p:spPr>
            <a:xfrm rot="0">
              <a:off x="5350856" y="2914223"/>
              <a:ext cx="2156979" cy="484293"/>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Racing Sans One"/>
                  <a:ea typeface="Racing Sans One"/>
                  <a:cs typeface="Racing Sans One"/>
                  <a:sym typeface="Racing Sans One"/>
                </a:rPr>
                <a:t>Reem Kamal </a:t>
              </a:r>
            </a:p>
          </p:txBody>
        </p:sp>
        <p:sp>
          <p:nvSpPr>
            <p:cNvPr name="Freeform 38" id="38"/>
            <p:cNvSpPr/>
            <p:nvPr/>
          </p:nvSpPr>
          <p:spPr>
            <a:xfrm flipH="false" flipV="false" rot="0">
              <a:off x="8608786" y="0"/>
              <a:ext cx="2620471" cy="2620471"/>
            </a:xfrm>
            <a:custGeom>
              <a:avLst/>
              <a:gdLst/>
              <a:ahLst/>
              <a:cxnLst/>
              <a:rect r="r" b="b" t="t" l="l"/>
              <a:pathLst>
                <a:path h="2620471" w="2620471">
                  <a:moveTo>
                    <a:pt x="0" y="0"/>
                  </a:moveTo>
                  <a:lnTo>
                    <a:pt x="2620471" y="0"/>
                  </a:lnTo>
                  <a:lnTo>
                    <a:pt x="2620471" y="2620471"/>
                  </a:lnTo>
                  <a:lnTo>
                    <a:pt x="0" y="262047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9" id="39"/>
            <p:cNvSpPr/>
            <p:nvPr/>
          </p:nvSpPr>
          <p:spPr>
            <a:xfrm flipH="false" flipV="false" rot="0">
              <a:off x="8555853" y="2797531"/>
              <a:ext cx="2871773" cy="807686"/>
            </a:xfrm>
            <a:custGeom>
              <a:avLst/>
              <a:gdLst/>
              <a:ahLst/>
              <a:cxnLst/>
              <a:rect r="r" b="b" t="t" l="l"/>
              <a:pathLst>
                <a:path h="807686" w="2871773">
                  <a:moveTo>
                    <a:pt x="0" y="0"/>
                  </a:moveTo>
                  <a:lnTo>
                    <a:pt x="2871772" y="0"/>
                  </a:lnTo>
                  <a:lnTo>
                    <a:pt x="2871772" y="807686"/>
                  </a:lnTo>
                  <a:lnTo>
                    <a:pt x="0" y="8076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40" id="40"/>
            <p:cNvSpPr txBox="true"/>
            <p:nvPr/>
          </p:nvSpPr>
          <p:spPr>
            <a:xfrm rot="0">
              <a:off x="8913249" y="2914223"/>
              <a:ext cx="2156979" cy="484293"/>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Racing Sans One"/>
                  <a:ea typeface="Racing Sans One"/>
                  <a:cs typeface="Racing Sans One"/>
                  <a:sym typeface="Racing Sans One"/>
                </a:rPr>
                <a:t>Farha Reda</a:t>
              </a:r>
            </a:p>
          </p:txBody>
        </p:sp>
      </p:grpSp>
      <p:grpSp>
        <p:nvGrpSpPr>
          <p:cNvPr name="Group 41" id="41"/>
          <p:cNvGrpSpPr/>
          <p:nvPr/>
        </p:nvGrpSpPr>
        <p:grpSpPr>
          <a:xfrm rot="0">
            <a:off x="1497936" y="3160075"/>
            <a:ext cx="6144670" cy="2696752"/>
            <a:chOff x="0" y="0"/>
            <a:chExt cx="8192894" cy="3595669"/>
          </a:xfrm>
        </p:grpSpPr>
        <p:sp>
          <p:nvSpPr>
            <p:cNvPr name="Freeform 42" id="42"/>
            <p:cNvSpPr/>
            <p:nvPr/>
          </p:nvSpPr>
          <p:spPr>
            <a:xfrm flipH="false" flipV="false" rot="0">
              <a:off x="0" y="0"/>
              <a:ext cx="8192894" cy="3174746"/>
            </a:xfrm>
            <a:custGeom>
              <a:avLst/>
              <a:gdLst/>
              <a:ahLst/>
              <a:cxnLst/>
              <a:rect r="r" b="b" t="t" l="l"/>
              <a:pathLst>
                <a:path h="3174746" w="8192894">
                  <a:moveTo>
                    <a:pt x="0" y="0"/>
                  </a:moveTo>
                  <a:lnTo>
                    <a:pt x="8192894" y="0"/>
                  </a:lnTo>
                  <a:lnTo>
                    <a:pt x="8192894" y="3174746"/>
                  </a:lnTo>
                  <a:lnTo>
                    <a:pt x="0" y="317474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43" id="43"/>
            <p:cNvSpPr txBox="true"/>
            <p:nvPr/>
          </p:nvSpPr>
          <p:spPr>
            <a:xfrm rot="0">
              <a:off x="729852" y="464358"/>
              <a:ext cx="6733189" cy="3131311"/>
            </a:xfrm>
            <a:prstGeom prst="rect">
              <a:avLst/>
            </a:prstGeom>
          </p:spPr>
          <p:txBody>
            <a:bodyPr anchor="t" rtlCol="false" tIns="0" lIns="0" bIns="0" rIns="0">
              <a:spAutoFit/>
            </a:bodyPr>
            <a:lstStyle/>
            <a:p>
              <a:pPr algn="l">
                <a:lnSpc>
                  <a:spcPts val="4780"/>
                </a:lnSpc>
              </a:pPr>
              <a:r>
                <a:rPr lang="en-US" sz="3414">
                  <a:solidFill>
                    <a:srgbClr val="FFFFFF"/>
                  </a:solidFill>
                  <a:latin typeface="Racing Sans One"/>
                  <a:ea typeface="Racing Sans One"/>
                  <a:cs typeface="Racing Sans One"/>
                  <a:sym typeface="Racing Sans One"/>
                </a:rPr>
                <a:t>supervised by :</a:t>
              </a:r>
            </a:p>
            <a:p>
              <a:pPr algn="l">
                <a:lnSpc>
                  <a:spcPts val="4780"/>
                </a:lnSpc>
              </a:pPr>
              <a:r>
                <a:rPr lang="en-US" sz="3414">
                  <a:solidFill>
                    <a:srgbClr val="FFFFFF"/>
                  </a:solidFill>
                  <a:latin typeface="Racing Sans One"/>
                  <a:ea typeface="Racing Sans One"/>
                  <a:cs typeface="Racing Sans One"/>
                  <a:sym typeface="Racing Sans One"/>
                </a:rPr>
                <a:t>Dr. Bassem Mohammed</a:t>
              </a:r>
            </a:p>
            <a:p>
              <a:pPr algn="l">
                <a:lnSpc>
                  <a:spcPts val="4780"/>
                </a:lnSpc>
              </a:pPr>
              <a:r>
                <a:rPr lang="en-US" sz="3414">
                  <a:solidFill>
                    <a:srgbClr val="FFFFFF"/>
                  </a:solidFill>
                  <a:latin typeface="Racing Sans One"/>
                  <a:ea typeface="Racing Sans One"/>
                  <a:cs typeface="Racing Sans One"/>
                  <a:sym typeface="Racing Sans One"/>
                </a:rPr>
                <a:t>Eng. Rehab Abo El Hassan</a:t>
              </a:r>
            </a:p>
            <a:p>
              <a:pPr algn="l">
                <a:lnSpc>
                  <a:spcPts val="4780"/>
                </a:lnSpc>
                <a:spcBef>
                  <a:spcPct val="0"/>
                </a:spcBef>
              </a:pPr>
            </a:p>
          </p:txBody>
        </p:sp>
      </p:grpSp>
      <p:sp>
        <p:nvSpPr>
          <p:cNvPr name="TextBox 44" id="44"/>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723765" y="8584348"/>
            <a:ext cx="16840470" cy="1191307"/>
            <a:chOff x="0" y="0"/>
            <a:chExt cx="22453960" cy="1588409"/>
          </a:xfrm>
        </p:grpSpPr>
        <p:sp>
          <p:nvSpPr>
            <p:cNvPr name="Freeform 3" id="3"/>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2">
                <a:extLst>
                  <a:ext uri="{96DAC541-7B7A-43D3-8B79-37D633B846F1}">
                    <asvg:svgBlip xmlns:asvg="http://schemas.microsoft.com/office/drawing/2016/SVG/main" r:embed="rId3"/>
                  </a:ext>
                </a:extLst>
              </a:blip>
              <a:stretch>
                <a:fillRect l="0" t="-551176" r="-13856" b="0"/>
              </a:stretch>
            </a:blipFill>
          </p:spPr>
        </p:sp>
        <p:sp>
          <p:nvSpPr>
            <p:cNvPr name="Freeform 4" id="4"/>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2">
                <a:extLst>
                  <a:ext uri="{96DAC541-7B7A-43D3-8B79-37D633B846F1}">
                    <asvg:svgBlip xmlns:asvg="http://schemas.microsoft.com/office/drawing/2016/SVG/main" r:embed="rId3"/>
                  </a:ext>
                </a:extLst>
              </a:blip>
              <a:stretch>
                <a:fillRect l="-53987" t="-688630" r="0" b="0"/>
              </a:stretch>
            </a:blipFill>
          </p:spPr>
        </p:sp>
      </p:grpSp>
      <p:grpSp>
        <p:nvGrpSpPr>
          <p:cNvPr name="Group 5" id="5"/>
          <p:cNvGrpSpPr/>
          <p:nvPr/>
        </p:nvGrpSpPr>
        <p:grpSpPr>
          <a:xfrm rot="-10800000">
            <a:off x="723765" y="643085"/>
            <a:ext cx="16840470" cy="1191307"/>
            <a:chOff x="0" y="0"/>
            <a:chExt cx="22453960" cy="1588409"/>
          </a:xfrm>
        </p:grpSpPr>
        <p:sp>
          <p:nvSpPr>
            <p:cNvPr name="Freeform 6" id="6"/>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2">
                <a:extLst>
                  <a:ext uri="{96DAC541-7B7A-43D3-8B79-37D633B846F1}">
                    <asvg:svgBlip xmlns:asvg="http://schemas.microsoft.com/office/drawing/2016/SVG/main" r:embed="rId3"/>
                  </a:ext>
                </a:extLst>
              </a:blip>
              <a:stretch>
                <a:fillRect l="0" t="-551176" r="-13856" b="0"/>
              </a:stretch>
            </a:blipFill>
          </p:spPr>
        </p:sp>
        <p:sp>
          <p:nvSpPr>
            <p:cNvPr name="Freeform 7" id="7"/>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2">
                <a:extLst>
                  <a:ext uri="{96DAC541-7B7A-43D3-8B79-37D633B846F1}">
                    <asvg:svgBlip xmlns:asvg="http://schemas.microsoft.com/office/drawing/2016/SVG/main" r:embed="rId3"/>
                  </a:ext>
                </a:extLst>
              </a:blip>
              <a:stretch>
                <a:fillRect l="-53987" t="-688630" r="0" b="0"/>
              </a:stretch>
            </a:blipFill>
          </p:spPr>
        </p:sp>
      </p:grpSp>
      <p:sp>
        <p:nvSpPr>
          <p:cNvPr name="Freeform 8" id="8"/>
          <p:cNvSpPr/>
          <p:nvPr/>
        </p:nvSpPr>
        <p:spPr>
          <a:xfrm flipH="true" flipV="false" rot="0">
            <a:off x="1385707" y="9017057"/>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083045" y="110538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153910" y="8954026"/>
            <a:ext cx="4105390" cy="582219"/>
          </a:xfrm>
          <a:custGeom>
            <a:avLst/>
            <a:gdLst/>
            <a:ahLst/>
            <a:cxnLst/>
            <a:rect r="r" b="b" t="t" l="l"/>
            <a:pathLst>
              <a:path h="582219" w="4105390">
                <a:moveTo>
                  <a:pt x="0" y="0"/>
                </a:moveTo>
                <a:lnTo>
                  <a:pt x="4105390" y="0"/>
                </a:lnTo>
                <a:lnTo>
                  <a:pt x="4105390" y="582219"/>
                </a:lnTo>
                <a:lnTo>
                  <a:pt x="0" y="5822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7244880" y="882050"/>
            <a:ext cx="4796560" cy="1222457"/>
            <a:chOff x="0" y="0"/>
            <a:chExt cx="6395414" cy="1629942"/>
          </a:xfrm>
        </p:grpSpPr>
        <p:sp>
          <p:nvSpPr>
            <p:cNvPr name="Freeform 12" id="12"/>
            <p:cNvSpPr/>
            <p:nvPr/>
          </p:nvSpPr>
          <p:spPr>
            <a:xfrm flipH="false" flipV="false" rot="0">
              <a:off x="0" y="0"/>
              <a:ext cx="6395414" cy="1629942"/>
            </a:xfrm>
            <a:custGeom>
              <a:avLst/>
              <a:gdLst/>
              <a:ahLst/>
              <a:cxnLst/>
              <a:rect r="r" b="b" t="t" l="l"/>
              <a:pathLst>
                <a:path h="1629942" w="6395414">
                  <a:moveTo>
                    <a:pt x="0" y="0"/>
                  </a:moveTo>
                  <a:lnTo>
                    <a:pt x="6395414" y="0"/>
                  </a:lnTo>
                  <a:lnTo>
                    <a:pt x="6395414" y="1629942"/>
                  </a:lnTo>
                  <a:lnTo>
                    <a:pt x="0" y="1629942"/>
                  </a:lnTo>
                  <a:lnTo>
                    <a:pt x="0" y="0"/>
                  </a:lnTo>
                  <a:close/>
                </a:path>
              </a:pathLst>
            </a:custGeom>
            <a:blipFill>
              <a:blip r:embed="rId8">
                <a:extLst>
                  <a:ext uri="{96DAC541-7B7A-43D3-8B79-37D633B846F1}">
                    <asvg:svgBlip xmlns:asvg="http://schemas.microsoft.com/office/drawing/2016/SVG/main" r:embed="rId9"/>
                  </a:ext>
                </a:extLst>
              </a:blip>
              <a:stretch>
                <a:fillRect l="0" t="-15276" r="0" b="-15276"/>
              </a:stretch>
            </a:blipFill>
          </p:spPr>
        </p:sp>
        <p:sp>
          <p:nvSpPr>
            <p:cNvPr name="TextBox 13" id="13"/>
            <p:cNvSpPr txBox="true"/>
            <p:nvPr/>
          </p:nvSpPr>
          <p:spPr>
            <a:xfrm rot="0">
              <a:off x="146421" y="431750"/>
              <a:ext cx="6102572" cy="857278"/>
            </a:xfrm>
            <a:prstGeom prst="rect">
              <a:avLst/>
            </a:prstGeom>
          </p:spPr>
          <p:txBody>
            <a:bodyPr anchor="t" rtlCol="false" tIns="0" lIns="0" bIns="0" rIns="0">
              <a:spAutoFit/>
            </a:bodyPr>
            <a:lstStyle/>
            <a:p>
              <a:pPr algn="ctr">
                <a:lnSpc>
                  <a:spcPts val="4125"/>
                </a:lnSpc>
              </a:pPr>
              <a:r>
                <a:rPr lang="en-US" sz="5156">
                  <a:solidFill>
                    <a:srgbClr val="F3D300"/>
                  </a:solidFill>
                  <a:latin typeface="Racing Sans One"/>
                  <a:ea typeface="Racing Sans One"/>
                  <a:cs typeface="Racing Sans One"/>
                  <a:sym typeface="Racing Sans One"/>
                </a:rPr>
                <a:t>DATASET</a:t>
              </a:r>
            </a:p>
          </p:txBody>
        </p:sp>
      </p:grpSp>
      <p:grpSp>
        <p:nvGrpSpPr>
          <p:cNvPr name="Group 14" id="14"/>
          <p:cNvGrpSpPr/>
          <p:nvPr/>
        </p:nvGrpSpPr>
        <p:grpSpPr>
          <a:xfrm rot="0">
            <a:off x="10766874" y="3100117"/>
            <a:ext cx="3671549" cy="1066474"/>
            <a:chOff x="0" y="0"/>
            <a:chExt cx="4895399" cy="1421965"/>
          </a:xfrm>
        </p:grpSpPr>
        <p:sp>
          <p:nvSpPr>
            <p:cNvPr name="Freeform 15" id="15"/>
            <p:cNvSpPr/>
            <p:nvPr/>
          </p:nvSpPr>
          <p:spPr>
            <a:xfrm flipH="false" flipV="false" rot="0">
              <a:off x="0" y="0"/>
              <a:ext cx="4895399" cy="1421965"/>
            </a:xfrm>
            <a:custGeom>
              <a:avLst/>
              <a:gdLst/>
              <a:ahLst/>
              <a:cxnLst/>
              <a:rect r="r" b="b" t="t" l="l"/>
              <a:pathLst>
                <a:path h="1421965" w="4895399">
                  <a:moveTo>
                    <a:pt x="0" y="0"/>
                  </a:moveTo>
                  <a:lnTo>
                    <a:pt x="4895399" y="0"/>
                  </a:lnTo>
                  <a:lnTo>
                    <a:pt x="4895399" y="1421965"/>
                  </a:lnTo>
                  <a:lnTo>
                    <a:pt x="0" y="1421965"/>
                  </a:lnTo>
                  <a:lnTo>
                    <a:pt x="0" y="0"/>
                  </a:lnTo>
                  <a:close/>
                </a:path>
              </a:pathLst>
            </a:custGeom>
            <a:blipFill>
              <a:blip r:embed="rId10">
                <a:extLst>
                  <a:ext uri="{96DAC541-7B7A-43D3-8B79-37D633B846F1}">
                    <asvg:svgBlip xmlns:asvg="http://schemas.microsoft.com/office/drawing/2016/SVG/main" r:embed="rId11"/>
                  </a:ext>
                </a:extLst>
              </a:blip>
              <a:stretch>
                <a:fillRect l="0" t="-3205" r="0" b="-3205"/>
              </a:stretch>
            </a:blipFill>
          </p:spPr>
        </p:sp>
        <p:sp>
          <p:nvSpPr>
            <p:cNvPr name="TextBox 16" id="16"/>
            <p:cNvSpPr txBox="true"/>
            <p:nvPr/>
          </p:nvSpPr>
          <p:spPr>
            <a:xfrm rot="0">
              <a:off x="41446" y="378013"/>
              <a:ext cx="4812508" cy="655484"/>
            </a:xfrm>
            <a:prstGeom prst="rect">
              <a:avLst/>
            </a:prstGeom>
          </p:spPr>
          <p:txBody>
            <a:bodyPr anchor="t" rtlCol="false" tIns="0" lIns="0" bIns="0" rIns="0">
              <a:spAutoFit/>
            </a:bodyPr>
            <a:lstStyle/>
            <a:p>
              <a:pPr algn="ctr" marL="0" indent="0" lvl="0">
                <a:lnSpc>
                  <a:spcPts val="4140"/>
                </a:lnSpc>
                <a:spcBef>
                  <a:spcPct val="0"/>
                </a:spcBef>
              </a:pPr>
              <a:r>
                <a:rPr lang="en-US" sz="2957">
                  <a:solidFill>
                    <a:srgbClr val="F3D300"/>
                  </a:solidFill>
                  <a:latin typeface="Racing Sans One"/>
                  <a:ea typeface="Racing Sans One"/>
                  <a:cs typeface="Racing Sans One"/>
                  <a:sym typeface="Racing Sans One"/>
                </a:rPr>
                <a:t>Self-Made Dataset</a:t>
              </a:r>
            </a:p>
          </p:txBody>
        </p:sp>
      </p:grpSp>
      <p:sp>
        <p:nvSpPr>
          <p:cNvPr name="Freeform 17" id="17"/>
          <p:cNvSpPr/>
          <p:nvPr/>
        </p:nvSpPr>
        <p:spPr>
          <a:xfrm flipH="false" flipV="false" rot="0">
            <a:off x="2381750" y="2422982"/>
            <a:ext cx="5168266" cy="2597119"/>
          </a:xfrm>
          <a:custGeom>
            <a:avLst/>
            <a:gdLst/>
            <a:ahLst/>
            <a:cxnLst/>
            <a:rect r="r" b="b" t="t" l="l"/>
            <a:pathLst>
              <a:path h="2597119" w="5168266">
                <a:moveTo>
                  <a:pt x="0" y="0"/>
                </a:moveTo>
                <a:lnTo>
                  <a:pt x="5168266" y="0"/>
                </a:lnTo>
                <a:lnTo>
                  <a:pt x="5168266" y="2597119"/>
                </a:lnTo>
                <a:lnTo>
                  <a:pt x="0" y="2597119"/>
                </a:lnTo>
                <a:lnTo>
                  <a:pt x="0" y="0"/>
                </a:lnTo>
                <a:close/>
              </a:path>
            </a:pathLst>
          </a:custGeom>
          <a:blipFill>
            <a:blip r:embed="rId12"/>
            <a:stretch>
              <a:fillRect l="0" t="0" r="0" b="0"/>
            </a:stretch>
          </a:blipFill>
        </p:spPr>
      </p:sp>
      <p:sp>
        <p:nvSpPr>
          <p:cNvPr name="Freeform 18" id="18"/>
          <p:cNvSpPr/>
          <p:nvPr/>
        </p:nvSpPr>
        <p:spPr>
          <a:xfrm flipH="false" flipV="false" rot="0">
            <a:off x="2020528" y="5258677"/>
            <a:ext cx="5890710" cy="3519804"/>
          </a:xfrm>
          <a:custGeom>
            <a:avLst/>
            <a:gdLst/>
            <a:ahLst/>
            <a:cxnLst/>
            <a:rect r="r" b="b" t="t" l="l"/>
            <a:pathLst>
              <a:path h="3519804" w="5890710">
                <a:moveTo>
                  <a:pt x="0" y="0"/>
                </a:moveTo>
                <a:lnTo>
                  <a:pt x="5890710" y="0"/>
                </a:lnTo>
                <a:lnTo>
                  <a:pt x="5890710" y="3519804"/>
                </a:lnTo>
                <a:lnTo>
                  <a:pt x="0" y="3519804"/>
                </a:lnTo>
                <a:lnTo>
                  <a:pt x="0" y="0"/>
                </a:lnTo>
                <a:close/>
              </a:path>
            </a:pathLst>
          </a:custGeom>
          <a:blipFill>
            <a:blip r:embed="rId13"/>
            <a:stretch>
              <a:fillRect l="0" t="0" r="0" b="0"/>
            </a:stretch>
          </a:blipFill>
        </p:spPr>
      </p:sp>
      <p:sp>
        <p:nvSpPr>
          <p:cNvPr name="TextBox 19" id="19"/>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20</a:t>
            </a:r>
          </a:p>
        </p:txBody>
      </p:sp>
      <p:sp>
        <p:nvSpPr>
          <p:cNvPr name="TextBox 20" id="20"/>
          <p:cNvSpPr txBox="true"/>
          <p:nvPr/>
        </p:nvSpPr>
        <p:spPr>
          <a:xfrm rot="0">
            <a:off x="9718617" y="4459990"/>
            <a:ext cx="5737173" cy="4124358"/>
          </a:xfrm>
          <a:prstGeom prst="rect">
            <a:avLst/>
          </a:prstGeom>
        </p:spPr>
        <p:txBody>
          <a:bodyPr anchor="t" rtlCol="false" tIns="0" lIns="0" bIns="0" rIns="0">
            <a:spAutoFit/>
          </a:bodyPr>
          <a:lstStyle/>
          <a:p>
            <a:pPr algn="just">
              <a:lnSpc>
                <a:spcPts val="3666"/>
              </a:lnSpc>
              <a:spcBef>
                <a:spcPct val="0"/>
              </a:spcBef>
            </a:pPr>
            <a:r>
              <a:rPr lang="en-US" sz="2618">
                <a:solidFill>
                  <a:srgbClr val="FFFFFF"/>
                </a:solidFill>
                <a:latin typeface="DM Serif Display"/>
                <a:ea typeface="DM Serif Display"/>
                <a:cs typeface="DM Serif Display"/>
                <a:sym typeface="DM Serif Display"/>
              </a:rPr>
              <a:t>A self-made face dataset is a cust</a:t>
            </a:r>
            <a:r>
              <a:rPr lang="en-US" sz="2618">
                <a:solidFill>
                  <a:srgbClr val="FFFFFF"/>
                </a:solidFill>
                <a:latin typeface="DM Serif Display"/>
                <a:ea typeface="DM Serif Display"/>
                <a:cs typeface="DM Serif Display"/>
                <a:sym typeface="DM Serif Display"/>
              </a:rPr>
              <a:t>om collection of facial images captured and labeled specifically for your project, ensuring high relevance and control over data quality. It allows you to tailor the dataset to your environment, lighting, and user base for better model performance.</a:t>
            </a:r>
          </a:p>
          <a:p>
            <a:pPr algn="just">
              <a:lnSpc>
                <a:spcPts val="3666"/>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723765" y="8584348"/>
            <a:ext cx="16840470" cy="1191307"/>
            <a:chOff x="0" y="0"/>
            <a:chExt cx="22453960" cy="1588409"/>
          </a:xfrm>
        </p:grpSpPr>
        <p:sp>
          <p:nvSpPr>
            <p:cNvPr name="Freeform 3" id="3"/>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2">
                <a:extLst>
                  <a:ext uri="{96DAC541-7B7A-43D3-8B79-37D633B846F1}">
                    <asvg:svgBlip xmlns:asvg="http://schemas.microsoft.com/office/drawing/2016/SVG/main" r:embed="rId3"/>
                  </a:ext>
                </a:extLst>
              </a:blip>
              <a:stretch>
                <a:fillRect l="0" t="-551176" r="-13856" b="0"/>
              </a:stretch>
            </a:blipFill>
          </p:spPr>
        </p:sp>
        <p:sp>
          <p:nvSpPr>
            <p:cNvPr name="Freeform 4" id="4"/>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2">
                <a:extLst>
                  <a:ext uri="{96DAC541-7B7A-43D3-8B79-37D633B846F1}">
                    <asvg:svgBlip xmlns:asvg="http://schemas.microsoft.com/office/drawing/2016/SVG/main" r:embed="rId3"/>
                  </a:ext>
                </a:extLst>
              </a:blip>
              <a:stretch>
                <a:fillRect l="-53987" t="-688630" r="0" b="0"/>
              </a:stretch>
            </a:blipFill>
          </p:spPr>
        </p:sp>
      </p:grpSp>
      <p:grpSp>
        <p:nvGrpSpPr>
          <p:cNvPr name="Group 5" id="5"/>
          <p:cNvGrpSpPr/>
          <p:nvPr/>
        </p:nvGrpSpPr>
        <p:grpSpPr>
          <a:xfrm rot="-10800000">
            <a:off x="723765" y="643085"/>
            <a:ext cx="16840470" cy="1191307"/>
            <a:chOff x="0" y="0"/>
            <a:chExt cx="22453960" cy="1588409"/>
          </a:xfrm>
        </p:grpSpPr>
        <p:sp>
          <p:nvSpPr>
            <p:cNvPr name="Freeform 6" id="6"/>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2">
                <a:extLst>
                  <a:ext uri="{96DAC541-7B7A-43D3-8B79-37D633B846F1}">
                    <asvg:svgBlip xmlns:asvg="http://schemas.microsoft.com/office/drawing/2016/SVG/main" r:embed="rId3"/>
                  </a:ext>
                </a:extLst>
              </a:blip>
              <a:stretch>
                <a:fillRect l="0" t="-551176" r="-13856" b="0"/>
              </a:stretch>
            </a:blipFill>
          </p:spPr>
        </p:sp>
        <p:sp>
          <p:nvSpPr>
            <p:cNvPr name="Freeform 7" id="7"/>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2">
                <a:extLst>
                  <a:ext uri="{96DAC541-7B7A-43D3-8B79-37D633B846F1}">
                    <asvg:svgBlip xmlns:asvg="http://schemas.microsoft.com/office/drawing/2016/SVG/main" r:embed="rId3"/>
                  </a:ext>
                </a:extLst>
              </a:blip>
              <a:stretch>
                <a:fillRect l="-53987" t="-688630" r="0" b="0"/>
              </a:stretch>
            </a:blipFill>
          </p:spPr>
        </p:sp>
      </p:grpSp>
      <p:sp>
        <p:nvSpPr>
          <p:cNvPr name="Freeform 8" id="8"/>
          <p:cNvSpPr/>
          <p:nvPr/>
        </p:nvSpPr>
        <p:spPr>
          <a:xfrm flipH="true" flipV="false" rot="0">
            <a:off x="1385707" y="9017057"/>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153910" y="8954026"/>
            <a:ext cx="4105390" cy="582219"/>
          </a:xfrm>
          <a:custGeom>
            <a:avLst/>
            <a:gdLst/>
            <a:ahLst/>
            <a:cxnLst/>
            <a:rect r="r" b="b" t="t" l="l"/>
            <a:pathLst>
              <a:path h="582219" w="4105390">
                <a:moveTo>
                  <a:pt x="0" y="0"/>
                </a:moveTo>
                <a:lnTo>
                  <a:pt x="4105390" y="0"/>
                </a:lnTo>
                <a:lnTo>
                  <a:pt x="4105390" y="582219"/>
                </a:lnTo>
                <a:lnTo>
                  <a:pt x="0" y="5822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028700" y="863052"/>
            <a:ext cx="5857761" cy="917349"/>
            <a:chOff x="0" y="0"/>
            <a:chExt cx="7810348" cy="1223133"/>
          </a:xfrm>
        </p:grpSpPr>
        <p:sp>
          <p:nvSpPr>
            <p:cNvPr name="Freeform 11" id="11"/>
            <p:cNvSpPr/>
            <p:nvPr/>
          </p:nvSpPr>
          <p:spPr>
            <a:xfrm flipH="false" flipV="false" rot="0">
              <a:off x="0" y="0"/>
              <a:ext cx="7810348" cy="1223133"/>
            </a:xfrm>
            <a:custGeom>
              <a:avLst/>
              <a:gdLst/>
              <a:ahLst/>
              <a:cxnLst/>
              <a:rect r="r" b="b" t="t" l="l"/>
              <a:pathLst>
                <a:path h="1223133" w="7810348">
                  <a:moveTo>
                    <a:pt x="0" y="0"/>
                  </a:moveTo>
                  <a:lnTo>
                    <a:pt x="7810348" y="0"/>
                  </a:lnTo>
                  <a:lnTo>
                    <a:pt x="7810348" y="1223133"/>
                  </a:lnTo>
                  <a:lnTo>
                    <a:pt x="0" y="1223133"/>
                  </a:lnTo>
                  <a:lnTo>
                    <a:pt x="0" y="0"/>
                  </a:lnTo>
                  <a:close/>
                </a:path>
              </a:pathLst>
            </a:custGeom>
            <a:blipFill>
              <a:blip r:embed="rId8">
                <a:extLst>
                  <a:ext uri="{96DAC541-7B7A-43D3-8B79-37D633B846F1}">
                    <asvg:svgBlip xmlns:asvg="http://schemas.microsoft.com/office/drawing/2016/SVG/main" r:embed="rId9"/>
                  </a:ext>
                </a:extLst>
              </a:blip>
              <a:stretch>
                <a:fillRect l="0" t="-56231" r="0" b="-56231"/>
              </a:stretch>
            </a:blipFill>
          </p:spPr>
        </p:sp>
        <p:sp>
          <p:nvSpPr>
            <p:cNvPr name="TextBox 12" id="12"/>
            <p:cNvSpPr txBox="true"/>
            <p:nvPr/>
          </p:nvSpPr>
          <p:spPr>
            <a:xfrm rot="0">
              <a:off x="178816" y="370283"/>
              <a:ext cx="7452717" cy="518036"/>
            </a:xfrm>
            <a:prstGeom prst="rect">
              <a:avLst/>
            </a:prstGeom>
          </p:spPr>
          <p:txBody>
            <a:bodyPr anchor="t" rtlCol="false" tIns="0" lIns="0" bIns="0" rIns="0">
              <a:spAutoFit/>
            </a:bodyPr>
            <a:lstStyle/>
            <a:p>
              <a:pPr algn="l">
                <a:lnSpc>
                  <a:spcPts val="2593"/>
                </a:lnSpc>
              </a:pPr>
              <a:r>
                <a:rPr lang="en-US" sz="3241">
                  <a:solidFill>
                    <a:srgbClr val="F3D300"/>
                  </a:solidFill>
                  <a:latin typeface="Racing Sans One"/>
                  <a:ea typeface="Racing Sans One"/>
                  <a:cs typeface="Racing Sans One"/>
                  <a:sym typeface="Racing Sans One"/>
                </a:rPr>
                <a:t># CONTINUE : DATASET</a:t>
              </a:r>
            </a:p>
          </p:txBody>
        </p:sp>
      </p:grpSp>
      <p:sp>
        <p:nvSpPr>
          <p:cNvPr name="Freeform 13" id="13"/>
          <p:cNvSpPr/>
          <p:nvPr/>
        </p:nvSpPr>
        <p:spPr>
          <a:xfrm flipH="false" flipV="false" rot="0">
            <a:off x="7569595" y="2516767"/>
            <a:ext cx="3718626" cy="3909200"/>
          </a:xfrm>
          <a:custGeom>
            <a:avLst/>
            <a:gdLst/>
            <a:ahLst/>
            <a:cxnLst/>
            <a:rect r="r" b="b" t="t" l="l"/>
            <a:pathLst>
              <a:path h="3909200" w="3718626">
                <a:moveTo>
                  <a:pt x="0" y="0"/>
                </a:moveTo>
                <a:lnTo>
                  <a:pt x="3718627" y="0"/>
                </a:lnTo>
                <a:lnTo>
                  <a:pt x="3718627" y="3909199"/>
                </a:lnTo>
                <a:lnTo>
                  <a:pt x="0" y="39091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675364" y="2099679"/>
            <a:ext cx="2166175" cy="1118288"/>
          </a:xfrm>
          <a:custGeom>
            <a:avLst/>
            <a:gdLst/>
            <a:ahLst/>
            <a:cxnLst/>
            <a:rect r="r" b="b" t="t" l="l"/>
            <a:pathLst>
              <a:path h="1118288" w="2166175">
                <a:moveTo>
                  <a:pt x="0" y="0"/>
                </a:moveTo>
                <a:lnTo>
                  <a:pt x="2166175" y="0"/>
                </a:lnTo>
                <a:lnTo>
                  <a:pt x="2166175" y="1118288"/>
                </a:lnTo>
                <a:lnTo>
                  <a:pt x="0" y="1118288"/>
                </a:lnTo>
                <a:lnTo>
                  <a:pt x="0" y="0"/>
                </a:lnTo>
                <a:close/>
              </a:path>
            </a:pathLst>
          </a:custGeom>
          <a:blipFill>
            <a:blip r:embed="rId12"/>
            <a:stretch>
              <a:fillRect l="0" t="0" r="0" b="0"/>
            </a:stretch>
          </a:blipFill>
        </p:spPr>
      </p:sp>
      <p:sp>
        <p:nvSpPr>
          <p:cNvPr name="TextBox 15" id="15"/>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21</a:t>
            </a:r>
          </a:p>
        </p:txBody>
      </p:sp>
      <p:sp>
        <p:nvSpPr>
          <p:cNvPr name="TextBox 16" id="16"/>
          <p:cNvSpPr txBox="true"/>
          <p:nvPr/>
        </p:nvSpPr>
        <p:spPr>
          <a:xfrm rot="0">
            <a:off x="1385707" y="3432469"/>
            <a:ext cx="5845703" cy="952790"/>
          </a:xfrm>
          <a:prstGeom prst="rect">
            <a:avLst/>
          </a:prstGeom>
        </p:spPr>
        <p:txBody>
          <a:bodyPr anchor="t" rtlCol="false" tIns="0" lIns="0" bIns="0" rIns="0">
            <a:spAutoFit/>
          </a:bodyPr>
          <a:lstStyle/>
          <a:p>
            <a:pPr algn="l">
              <a:lnSpc>
                <a:spcPts val="3653"/>
              </a:lnSpc>
            </a:pPr>
            <a:r>
              <a:rPr lang="en-US" sz="2609">
                <a:solidFill>
                  <a:srgbClr val="FFFFFF"/>
                </a:solidFill>
                <a:latin typeface="Arial"/>
                <a:ea typeface="Arial"/>
                <a:cs typeface="Arial"/>
                <a:sym typeface="Arial"/>
              </a:rPr>
              <a:t>1. Customization for Your Specific Task</a:t>
            </a:r>
          </a:p>
          <a:p>
            <a:pPr algn="l">
              <a:lnSpc>
                <a:spcPts val="3653"/>
              </a:lnSpc>
            </a:pPr>
            <a:r>
              <a:rPr lang="en-US" sz="2609">
                <a:solidFill>
                  <a:srgbClr val="FFFFFF"/>
                </a:solidFill>
                <a:latin typeface="Arial"/>
                <a:ea typeface="Arial"/>
                <a:cs typeface="Arial"/>
                <a:sym typeface="Arial"/>
              </a:rPr>
              <a:t>2. Improved Data Quality</a:t>
            </a:r>
          </a:p>
        </p:txBody>
      </p:sp>
      <p:sp>
        <p:nvSpPr>
          <p:cNvPr name="TextBox 17" id="17"/>
          <p:cNvSpPr txBox="true"/>
          <p:nvPr/>
        </p:nvSpPr>
        <p:spPr>
          <a:xfrm rot="0">
            <a:off x="12411766" y="3422944"/>
            <a:ext cx="4659127" cy="1529080"/>
          </a:xfrm>
          <a:prstGeom prst="rect">
            <a:avLst/>
          </a:prstGeom>
        </p:spPr>
        <p:txBody>
          <a:bodyPr anchor="t" rtlCol="false" tIns="0" lIns="0" bIns="0" rIns="0">
            <a:spAutoFit/>
          </a:bodyPr>
          <a:lstStyle/>
          <a:p>
            <a:pPr algn="l">
              <a:lnSpc>
                <a:spcPts val="3919"/>
              </a:lnSpc>
            </a:pPr>
            <a:r>
              <a:rPr lang="en-US" sz="2799">
                <a:solidFill>
                  <a:srgbClr val="FFFFFF"/>
                </a:solidFill>
                <a:latin typeface="Arial"/>
                <a:ea typeface="Arial"/>
                <a:cs typeface="Arial"/>
                <a:sym typeface="Arial"/>
              </a:rPr>
              <a:t>3. Avoid</a:t>
            </a:r>
            <a:r>
              <a:rPr lang="en-US" sz="2799">
                <a:solidFill>
                  <a:srgbClr val="FFFFFF"/>
                </a:solidFill>
                <a:latin typeface="Arial"/>
                <a:ea typeface="Arial"/>
                <a:cs typeface="Arial"/>
                <a:sym typeface="Arial"/>
              </a:rPr>
              <a:t> L</a:t>
            </a:r>
            <a:r>
              <a:rPr lang="en-US" sz="2799">
                <a:solidFill>
                  <a:srgbClr val="FFFFFF"/>
                </a:solidFill>
                <a:latin typeface="Arial"/>
                <a:ea typeface="Arial"/>
                <a:cs typeface="Arial"/>
                <a:sym typeface="Arial"/>
              </a:rPr>
              <a:t>icens</a:t>
            </a:r>
            <a:r>
              <a:rPr lang="en-US" sz="2799">
                <a:solidFill>
                  <a:srgbClr val="FFFFFF"/>
                </a:solidFill>
                <a:latin typeface="Arial"/>
                <a:ea typeface="Arial"/>
                <a:cs typeface="Arial"/>
                <a:sym typeface="Arial"/>
              </a:rPr>
              <a:t>ing Issues</a:t>
            </a:r>
          </a:p>
          <a:p>
            <a:pPr algn="l">
              <a:lnSpc>
                <a:spcPts val="3919"/>
              </a:lnSpc>
            </a:pPr>
            <a:r>
              <a:rPr lang="en-US" sz="2799">
                <a:solidFill>
                  <a:srgbClr val="FFFFFF"/>
                </a:solidFill>
                <a:latin typeface="Arial"/>
                <a:ea typeface="Arial"/>
                <a:cs typeface="Arial"/>
                <a:sym typeface="Arial"/>
              </a:rPr>
              <a:t>4. Better Generalization</a:t>
            </a:r>
          </a:p>
          <a:p>
            <a:pPr algn="l">
              <a:lnSpc>
                <a:spcPts val="3919"/>
              </a:lnSpc>
            </a:pPr>
          </a:p>
        </p:txBody>
      </p:sp>
      <p:sp>
        <p:nvSpPr>
          <p:cNvPr name="TextBox 18" id="18"/>
          <p:cNvSpPr txBox="true"/>
          <p:nvPr/>
        </p:nvSpPr>
        <p:spPr>
          <a:xfrm rot="0">
            <a:off x="5153368" y="7288568"/>
            <a:ext cx="6798588" cy="1033780"/>
          </a:xfrm>
          <a:prstGeom prst="rect">
            <a:avLst/>
          </a:prstGeom>
        </p:spPr>
        <p:txBody>
          <a:bodyPr anchor="t" rtlCol="false" tIns="0" lIns="0" bIns="0" rIns="0">
            <a:spAutoFit/>
          </a:bodyPr>
          <a:lstStyle/>
          <a:p>
            <a:pPr algn="l">
              <a:lnSpc>
                <a:spcPts val="3919"/>
              </a:lnSpc>
              <a:spcBef>
                <a:spcPct val="0"/>
              </a:spcBef>
            </a:pPr>
            <a:r>
              <a:rPr lang="en-US" sz="2799">
                <a:solidFill>
                  <a:srgbClr val="FFFFFF"/>
                </a:solidFill>
                <a:latin typeface="Arial"/>
                <a:ea typeface="Arial"/>
                <a:cs typeface="Arial"/>
                <a:sym typeface="Arial"/>
              </a:rPr>
              <a:t>5.</a:t>
            </a:r>
            <a:r>
              <a:rPr lang="en-US" sz="2799" strike="noStrike" u="none">
                <a:solidFill>
                  <a:srgbClr val="FFFFFF"/>
                </a:solidFill>
                <a:latin typeface="Arial"/>
                <a:ea typeface="Arial"/>
                <a:cs typeface="Arial"/>
                <a:sym typeface="Arial"/>
              </a:rPr>
              <a:t> </a:t>
            </a:r>
            <a:r>
              <a:rPr lang="en-US" sz="2799" strike="noStrike" u="none">
                <a:solidFill>
                  <a:srgbClr val="FFFFFF"/>
                </a:solidFill>
                <a:latin typeface="Arial"/>
                <a:ea typeface="Arial"/>
                <a:cs typeface="Arial"/>
                <a:sym typeface="Arial"/>
              </a:rPr>
              <a:t>D</a:t>
            </a:r>
            <a:r>
              <a:rPr lang="en-US" sz="2799" strike="noStrike" u="none">
                <a:solidFill>
                  <a:srgbClr val="FFFFFF"/>
                </a:solidFill>
                <a:latin typeface="Arial"/>
                <a:ea typeface="Arial"/>
                <a:cs typeface="Arial"/>
                <a:sym typeface="Arial"/>
              </a:rPr>
              <a:t>ata </a:t>
            </a:r>
            <a:r>
              <a:rPr lang="en-US" sz="2799" strike="noStrike" u="none">
                <a:solidFill>
                  <a:srgbClr val="FFFFFF"/>
                </a:solidFill>
                <a:latin typeface="Arial"/>
                <a:ea typeface="Arial"/>
                <a:cs typeface="Arial"/>
                <a:sym typeface="Arial"/>
              </a:rPr>
              <a:t>Augm</a:t>
            </a:r>
            <a:r>
              <a:rPr lang="en-US" sz="2799" strike="noStrike" u="none">
                <a:solidFill>
                  <a:srgbClr val="FFFFFF"/>
                </a:solidFill>
                <a:latin typeface="Arial"/>
                <a:ea typeface="Arial"/>
                <a:cs typeface="Arial"/>
                <a:sym typeface="Arial"/>
              </a:rPr>
              <a:t>entation</a:t>
            </a:r>
            <a:r>
              <a:rPr lang="en-US" sz="2799" strike="noStrike" u="none">
                <a:solidFill>
                  <a:srgbClr val="FFFFFF"/>
                </a:solidFill>
                <a:latin typeface="Arial"/>
                <a:ea typeface="Arial"/>
                <a:cs typeface="Arial"/>
                <a:sym typeface="Arial"/>
              </a:rPr>
              <a:t> </a:t>
            </a:r>
            <a:r>
              <a:rPr lang="en-US" sz="2799" strike="noStrike" u="none">
                <a:solidFill>
                  <a:srgbClr val="FFFFFF"/>
                </a:solidFill>
                <a:latin typeface="Arial"/>
                <a:ea typeface="Arial"/>
                <a:cs typeface="Arial"/>
                <a:sym typeface="Arial"/>
              </a:rPr>
              <a:t>and </a:t>
            </a:r>
            <a:r>
              <a:rPr lang="en-US" sz="2799" strike="noStrike" u="none">
                <a:solidFill>
                  <a:srgbClr val="FFFFFF"/>
                </a:solidFill>
                <a:latin typeface="Arial"/>
                <a:ea typeface="Arial"/>
                <a:cs typeface="Arial"/>
                <a:sym typeface="Arial"/>
              </a:rPr>
              <a:t>E</a:t>
            </a:r>
            <a:r>
              <a:rPr lang="en-US" sz="2799" strike="noStrike" u="none">
                <a:solidFill>
                  <a:srgbClr val="FFFFFF"/>
                </a:solidFill>
                <a:latin typeface="Arial"/>
                <a:ea typeface="Arial"/>
                <a:cs typeface="Arial"/>
                <a:sym typeface="Arial"/>
              </a:rPr>
              <a:t>x</a:t>
            </a:r>
            <a:r>
              <a:rPr lang="en-US" sz="2799" strike="noStrike" u="none">
                <a:solidFill>
                  <a:srgbClr val="FFFFFF"/>
                </a:solidFill>
                <a:latin typeface="Arial"/>
                <a:ea typeface="Arial"/>
                <a:cs typeface="Arial"/>
                <a:sym typeface="Arial"/>
              </a:rPr>
              <a:t>p</a:t>
            </a:r>
            <a:r>
              <a:rPr lang="en-US" sz="2799" strike="noStrike" u="none">
                <a:solidFill>
                  <a:srgbClr val="FFFFFF"/>
                </a:solidFill>
                <a:latin typeface="Arial"/>
                <a:ea typeface="Arial"/>
                <a:cs typeface="Arial"/>
                <a:sym typeface="Arial"/>
              </a:rPr>
              <a:t>e</a:t>
            </a:r>
            <a:r>
              <a:rPr lang="en-US" sz="2799" strike="noStrike" u="none">
                <a:solidFill>
                  <a:srgbClr val="FFFFFF"/>
                </a:solidFill>
                <a:latin typeface="Arial"/>
                <a:ea typeface="Arial"/>
                <a:cs typeface="Arial"/>
                <a:sym typeface="Arial"/>
              </a:rPr>
              <a:t>rim</a:t>
            </a:r>
            <a:r>
              <a:rPr lang="en-US" sz="2799" strike="noStrike" u="none">
                <a:solidFill>
                  <a:srgbClr val="FFFFFF"/>
                </a:solidFill>
                <a:latin typeface="Arial"/>
                <a:ea typeface="Arial"/>
                <a:cs typeface="Arial"/>
                <a:sym typeface="Arial"/>
              </a:rPr>
              <a:t>en</a:t>
            </a:r>
            <a:r>
              <a:rPr lang="en-US" sz="2799" strike="noStrike" u="none">
                <a:solidFill>
                  <a:srgbClr val="FFFFFF"/>
                </a:solidFill>
                <a:latin typeface="Arial"/>
                <a:ea typeface="Arial"/>
                <a:cs typeface="Arial"/>
                <a:sym typeface="Arial"/>
              </a:rPr>
              <a:t>t</a:t>
            </a:r>
            <a:r>
              <a:rPr lang="en-US" sz="2799" strike="noStrike" u="none">
                <a:solidFill>
                  <a:srgbClr val="FFFFFF"/>
                </a:solidFill>
                <a:latin typeface="Arial"/>
                <a:ea typeface="Arial"/>
                <a:cs typeface="Arial"/>
                <a:sym typeface="Arial"/>
              </a:rPr>
              <a:t>ation</a:t>
            </a:r>
          </a:p>
          <a:p>
            <a:pPr algn="l">
              <a:lnSpc>
                <a:spcPts val="3919"/>
              </a:lnSpc>
              <a:spcBef>
                <a:spcPct val="0"/>
              </a:spcBef>
            </a:pPr>
            <a:r>
              <a:rPr lang="en-US" sz="2799" strike="noStrike" u="none">
                <a:solidFill>
                  <a:srgbClr val="FFFFFF"/>
                </a:solidFill>
                <a:latin typeface="Arial"/>
                <a:ea typeface="Arial"/>
                <a:cs typeface="Arial"/>
                <a:sym typeface="Arial"/>
              </a:rPr>
              <a:t>6. Privacy and Security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28189" y="0"/>
            <a:ext cx="18288000" cy="10287000"/>
            <a:chOff x="0" y="0"/>
            <a:chExt cx="24384000" cy="13716000"/>
          </a:xfrm>
        </p:grpSpPr>
        <p:sp>
          <p:nvSpPr>
            <p:cNvPr name="AutoShape 3" id="3"/>
            <p:cNvSpPr/>
            <p:nvPr/>
          </p:nvSpPr>
          <p:spPr>
            <a:xfrm>
              <a:off x="0" y="0"/>
              <a:ext cx="24384000" cy="13716000"/>
            </a:xfrm>
            <a:prstGeom prst="rect">
              <a:avLst/>
            </a:prstGeom>
            <a:solidFill>
              <a:srgbClr val="0B172F">
                <a:alpha val="57647"/>
              </a:srgbClr>
            </a:solidFill>
          </p:spPr>
        </p:sp>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2">
                <a:extLst>
                  <a:ext uri="{96DAC541-7B7A-43D3-8B79-37D633B846F1}">
                    <asvg:svgBlip xmlns:asvg="http://schemas.microsoft.com/office/drawing/2016/SVG/main" r:embed="rId3"/>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2">
                <a:extLst>
                  <a:ext uri="{96DAC541-7B7A-43D3-8B79-37D633B846F1}">
                    <asvg:svgBlip xmlns:asvg="http://schemas.microsoft.com/office/drawing/2016/SVG/main" r:embed="rId3"/>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2">
                <a:extLst>
                  <a:ext uri="{96DAC541-7B7A-43D3-8B79-37D633B846F1}">
                    <asvg:svgBlip xmlns:asvg="http://schemas.microsoft.com/office/drawing/2016/SVG/main" r:embed="rId3"/>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2">
                <a:extLst>
                  <a:ext uri="{96DAC541-7B7A-43D3-8B79-37D633B846F1}">
                    <asvg:svgBlip xmlns:asvg="http://schemas.microsoft.com/office/drawing/2016/SVG/main" r:embed="rId3"/>
                  </a:ext>
                </a:extLst>
              </a:blip>
              <a:stretch>
                <a:fillRect l="-53987" t="-688630" r="0" b="0"/>
              </a:stretch>
            </a:blipFill>
          </p:spPr>
        </p:sp>
      </p:grpSp>
      <p:sp>
        <p:nvSpPr>
          <p:cNvPr name="Freeform 10" id="10"/>
          <p:cNvSpPr/>
          <p:nvPr/>
        </p:nvSpPr>
        <p:spPr>
          <a:xfrm flipH="true" flipV="false" rot="0">
            <a:off x="1385707" y="9017057"/>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4083045" y="110538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153910" y="8954026"/>
            <a:ext cx="4105390" cy="582219"/>
          </a:xfrm>
          <a:custGeom>
            <a:avLst/>
            <a:gdLst/>
            <a:ahLst/>
            <a:cxnLst/>
            <a:rect r="r" b="b" t="t" l="l"/>
            <a:pathLst>
              <a:path h="582219" w="4105390">
                <a:moveTo>
                  <a:pt x="0" y="0"/>
                </a:moveTo>
                <a:lnTo>
                  <a:pt x="4105390" y="0"/>
                </a:lnTo>
                <a:lnTo>
                  <a:pt x="4105390" y="582219"/>
                </a:lnTo>
                <a:lnTo>
                  <a:pt x="0" y="5822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4754458" y="5890969"/>
            <a:ext cx="2504842" cy="2693378"/>
          </a:xfrm>
          <a:custGeom>
            <a:avLst/>
            <a:gdLst/>
            <a:ahLst/>
            <a:cxnLst/>
            <a:rect r="r" b="b" t="t" l="l"/>
            <a:pathLst>
              <a:path h="2693378" w="2504842">
                <a:moveTo>
                  <a:pt x="0" y="0"/>
                </a:moveTo>
                <a:lnTo>
                  <a:pt x="2504842" y="0"/>
                </a:lnTo>
                <a:lnTo>
                  <a:pt x="2504842" y="2693379"/>
                </a:lnTo>
                <a:lnTo>
                  <a:pt x="0" y="2693379"/>
                </a:lnTo>
                <a:lnTo>
                  <a:pt x="0" y="0"/>
                </a:lnTo>
                <a:close/>
              </a:path>
            </a:pathLst>
          </a:custGeom>
          <a:blipFill>
            <a:blip r:embed="rId8"/>
            <a:stretch>
              <a:fillRect l="0" t="0" r="0" b="0"/>
            </a:stretch>
          </a:blipFill>
        </p:spPr>
      </p:sp>
      <p:grpSp>
        <p:nvGrpSpPr>
          <p:cNvPr name="Group 14" id="14"/>
          <p:cNvGrpSpPr/>
          <p:nvPr/>
        </p:nvGrpSpPr>
        <p:grpSpPr>
          <a:xfrm rot="0">
            <a:off x="7244880" y="860142"/>
            <a:ext cx="5339126" cy="1266271"/>
            <a:chOff x="0" y="0"/>
            <a:chExt cx="7118835" cy="1688362"/>
          </a:xfrm>
        </p:grpSpPr>
        <p:sp>
          <p:nvSpPr>
            <p:cNvPr name="Freeform 15" id="15"/>
            <p:cNvSpPr/>
            <p:nvPr/>
          </p:nvSpPr>
          <p:spPr>
            <a:xfrm flipH="false" flipV="false" rot="0">
              <a:off x="0" y="0"/>
              <a:ext cx="7118835" cy="1688362"/>
            </a:xfrm>
            <a:custGeom>
              <a:avLst/>
              <a:gdLst/>
              <a:ahLst/>
              <a:cxnLst/>
              <a:rect r="r" b="b" t="t" l="l"/>
              <a:pathLst>
                <a:path h="1688362" w="7118835">
                  <a:moveTo>
                    <a:pt x="0" y="0"/>
                  </a:moveTo>
                  <a:lnTo>
                    <a:pt x="7118835" y="0"/>
                  </a:lnTo>
                  <a:lnTo>
                    <a:pt x="7118835" y="1688362"/>
                  </a:lnTo>
                  <a:lnTo>
                    <a:pt x="0" y="1688362"/>
                  </a:lnTo>
                  <a:lnTo>
                    <a:pt x="0" y="0"/>
                  </a:lnTo>
                  <a:close/>
                </a:path>
              </a:pathLst>
            </a:custGeom>
            <a:blipFill>
              <a:blip r:embed="rId9">
                <a:extLst>
                  <a:ext uri="{96DAC541-7B7A-43D3-8B79-37D633B846F1}">
                    <asvg:svgBlip xmlns:asvg="http://schemas.microsoft.com/office/drawing/2016/SVG/main" r:embed="rId10"/>
                  </a:ext>
                </a:extLst>
              </a:blip>
              <a:stretch>
                <a:fillRect l="0" t="-20145" r="0" b="-20145"/>
              </a:stretch>
            </a:blipFill>
          </p:spPr>
        </p:sp>
        <p:sp>
          <p:nvSpPr>
            <p:cNvPr name="TextBox 16" id="16"/>
            <p:cNvSpPr txBox="true"/>
            <p:nvPr/>
          </p:nvSpPr>
          <p:spPr>
            <a:xfrm rot="0">
              <a:off x="162984" y="450800"/>
              <a:ext cx="6792868" cy="896648"/>
            </a:xfrm>
            <a:prstGeom prst="rect">
              <a:avLst/>
            </a:prstGeom>
          </p:spPr>
          <p:txBody>
            <a:bodyPr anchor="t" rtlCol="false" tIns="0" lIns="0" bIns="0" rIns="0">
              <a:spAutoFit/>
            </a:bodyPr>
            <a:lstStyle/>
            <a:p>
              <a:pPr algn="ctr">
                <a:lnSpc>
                  <a:spcPts val="4365"/>
                </a:lnSpc>
              </a:pPr>
              <a:r>
                <a:rPr lang="en-US" sz="5456">
                  <a:solidFill>
                    <a:srgbClr val="F3D300"/>
                  </a:solidFill>
                  <a:latin typeface="Racing Sans One"/>
                  <a:ea typeface="Racing Sans One"/>
                  <a:cs typeface="Racing Sans One"/>
                  <a:sym typeface="Racing Sans One"/>
                </a:rPr>
                <a:t>ALGORITHM</a:t>
              </a:r>
            </a:p>
          </p:txBody>
        </p:sp>
      </p:grpSp>
      <p:sp>
        <p:nvSpPr>
          <p:cNvPr name="TextBox 17" id="17"/>
          <p:cNvSpPr txBox="true"/>
          <p:nvPr/>
        </p:nvSpPr>
        <p:spPr>
          <a:xfrm rot="0">
            <a:off x="5207662" y="4747329"/>
            <a:ext cx="8270817" cy="3837019"/>
          </a:xfrm>
          <a:prstGeom prst="rect">
            <a:avLst/>
          </a:prstGeom>
        </p:spPr>
        <p:txBody>
          <a:bodyPr anchor="t" rtlCol="false" tIns="0" lIns="0" bIns="0" rIns="0">
            <a:spAutoFit/>
          </a:bodyPr>
          <a:lstStyle/>
          <a:p>
            <a:pPr algn="l">
              <a:lnSpc>
                <a:spcPts val="4285"/>
              </a:lnSpc>
              <a:spcBef>
                <a:spcPct val="0"/>
              </a:spcBef>
            </a:pPr>
            <a:r>
              <a:rPr lang="en-US" sz="3061">
                <a:solidFill>
                  <a:srgbClr val="FFFFFF"/>
                </a:solidFill>
                <a:latin typeface="Arial"/>
                <a:ea typeface="Arial"/>
                <a:cs typeface="Arial"/>
                <a:sym typeface="Arial"/>
              </a:rPr>
              <a:t>We used </a:t>
            </a:r>
            <a:r>
              <a:rPr lang="en-US" b="true" sz="3061">
                <a:solidFill>
                  <a:srgbClr val="FFFFFF"/>
                </a:solidFill>
                <a:latin typeface="Arial Bold"/>
                <a:ea typeface="Arial Bold"/>
                <a:cs typeface="Arial Bold"/>
                <a:sym typeface="Arial Bold"/>
              </a:rPr>
              <a:t>MediaPipe </a:t>
            </a:r>
            <a:r>
              <a:rPr lang="en-US" sz="3061">
                <a:solidFill>
                  <a:srgbClr val="FFFFFF"/>
                </a:solidFill>
                <a:latin typeface="Arial"/>
                <a:ea typeface="Arial"/>
                <a:cs typeface="Arial"/>
                <a:sym typeface="Arial"/>
              </a:rPr>
              <a:t>for </a:t>
            </a:r>
            <a:r>
              <a:rPr lang="en-US" b="true" sz="3061">
                <a:solidFill>
                  <a:srgbClr val="FFFFFF"/>
                </a:solidFill>
                <a:latin typeface="Arial Bold"/>
                <a:ea typeface="Arial Bold"/>
                <a:cs typeface="Arial Bold"/>
                <a:sym typeface="Arial Bold"/>
              </a:rPr>
              <a:t>face detection</a:t>
            </a:r>
            <a:r>
              <a:rPr lang="en-US" sz="3061">
                <a:solidFill>
                  <a:srgbClr val="FFFFFF"/>
                </a:solidFill>
                <a:latin typeface="Arial"/>
                <a:ea typeface="Arial"/>
                <a:cs typeface="Arial"/>
                <a:sym typeface="Arial"/>
              </a:rPr>
              <a:t> and </a:t>
            </a:r>
            <a:r>
              <a:rPr lang="en-US" b="true" sz="3061">
                <a:solidFill>
                  <a:srgbClr val="FFFFFF"/>
                </a:solidFill>
                <a:latin typeface="Arial Bold"/>
                <a:ea typeface="Arial Bold"/>
                <a:cs typeface="Arial Bold"/>
                <a:sym typeface="Arial Bold"/>
              </a:rPr>
              <a:t>OPenCV </a:t>
            </a:r>
            <a:r>
              <a:rPr lang="en-US" sz="3061">
                <a:solidFill>
                  <a:srgbClr val="FFFFFF"/>
                </a:solidFill>
                <a:latin typeface="Arial"/>
                <a:ea typeface="Arial"/>
                <a:cs typeface="Arial"/>
                <a:sym typeface="Arial"/>
              </a:rPr>
              <a:t>for </a:t>
            </a:r>
            <a:r>
              <a:rPr lang="en-US" b="true" sz="3061">
                <a:solidFill>
                  <a:srgbClr val="FFFFFF"/>
                </a:solidFill>
                <a:latin typeface="Arial Bold"/>
                <a:ea typeface="Arial Bold"/>
                <a:cs typeface="Arial Bold"/>
                <a:sym typeface="Arial Bold"/>
              </a:rPr>
              <a:t>face processing</a:t>
            </a:r>
            <a:r>
              <a:rPr lang="en-US" sz="3061">
                <a:solidFill>
                  <a:srgbClr val="FFFFFF"/>
                </a:solidFill>
                <a:latin typeface="Arial"/>
                <a:ea typeface="Arial"/>
                <a:cs typeface="Arial"/>
                <a:sym typeface="Arial"/>
              </a:rPr>
              <a:t>, we can build highly efficient, real-time, and accurate face recognition systems. This combination is widely used in applications like biometric authentication, smart surveillance, and automated attendance tracking.</a:t>
            </a:r>
          </a:p>
        </p:txBody>
      </p:sp>
      <p:sp>
        <p:nvSpPr>
          <p:cNvPr name="TextBox 18" id="18"/>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22</a:t>
            </a:r>
          </a:p>
        </p:txBody>
      </p:sp>
      <p:grpSp>
        <p:nvGrpSpPr>
          <p:cNvPr name="Group 19" id="19"/>
          <p:cNvGrpSpPr/>
          <p:nvPr/>
        </p:nvGrpSpPr>
        <p:grpSpPr>
          <a:xfrm rot="0">
            <a:off x="5385462" y="3196564"/>
            <a:ext cx="4135408" cy="1252756"/>
            <a:chOff x="0" y="0"/>
            <a:chExt cx="5513878" cy="1670341"/>
          </a:xfrm>
        </p:grpSpPr>
        <p:sp>
          <p:nvSpPr>
            <p:cNvPr name="Freeform 20" id="20"/>
            <p:cNvSpPr/>
            <p:nvPr/>
          </p:nvSpPr>
          <p:spPr>
            <a:xfrm flipH="false" flipV="false" rot="0">
              <a:off x="0" y="0"/>
              <a:ext cx="5513878" cy="1670341"/>
            </a:xfrm>
            <a:custGeom>
              <a:avLst/>
              <a:gdLst/>
              <a:ahLst/>
              <a:cxnLst/>
              <a:rect r="r" b="b" t="t" l="l"/>
              <a:pathLst>
                <a:path h="1670341" w="5513878">
                  <a:moveTo>
                    <a:pt x="0" y="0"/>
                  </a:moveTo>
                  <a:lnTo>
                    <a:pt x="5513878" y="0"/>
                  </a:lnTo>
                  <a:lnTo>
                    <a:pt x="5513878" y="1670341"/>
                  </a:lnTo>
                  <a:lnTo>
                    <a:pt x="0" y="1670341"/>
                  </a:lnTo>
                  <a:lnTo>
                    <a:pt x="0" y="0"/>
                  </a:lnTo>
                  <a:close/>
                </a:path>
              </a:pathLst>
            </a:custGeom>
            <a:blipFill>
              <a:blip r:embed="rId11">
                <a:extLst>
                  <a:ext uri="{96DAC541-7B7A-43D3-8B79-37D633B846F1}">
                    <asvg:svgBlip xmlns:asvg="http://schemas.microsoft.com/office/drawing/2016/SVG/main" r:embed="rId12"/>
                  </a:ext>
                </a:extLst>
              </a:blip>
              <a:stretch>
                <a:fillRect l="0" t="-1016" r="0" b="-1016"/>
              </a:stretch>
            </a:blipFill>
          </p:spPr>
        </p:sp>
        <p:sp>
          <p:nvSpPr>
            <p:cNvPr name="TextBox 21" id="21"/>
            <p:cNvSpPr txBox="true"/>
            <p:nvPr/>
          </p:nvSpPr>
          <p:spPr>
            <a:xfrm rot="0">
              <a:off x="46682" y="493941"/>
              <a:ext cx="5420514" cy="684446"/>
            </a:xfrm>
            <a:prstGeom prst="rect">
              <a:avLst/>
            </a:prstGeom>
          </p:spPr>
          <p:txBody>
            <a:bodyPr anchor="t" rtlCol="false" tIns="0" lIns="0" bIns="0" rIns="0">
              <a:spAutoFit/>
            </a:bodyPr>
            <a:lstStyle/>
            <a:p>
              <a:pPr algn="ctr" marL="0" indent="0" lvl="0">
                <a:lnSpc>
                  <a:spcPts val="4357"/>
                </a:lnSpc>
                <a:spcBef>
                  <a:spcPct val="0"/>
                </a:spcBef>
              </a:pPr>
              <a:r>
                <a:rPr lang="en-US" sz="3112">
                  <a:solidFill>
                    <a:srgbClr val="F3D300"/>
                  </a:solidFill>
                  <a:latin typeface="Racing Sans One"/>
                  <a:ea typeface="Racing Sans One"/>
                  <a:cs typeface="Racing Sans One"/>
                  <a:sym typeface="Racing Sans One"/>
                </a:rPr>
                <a:t>OpenCV+Mediapipe</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723765" y="8584348"/>
            <a:ext cx="16840470" cy="1191307"/>
            <a:chOff x="0" y="0"/>
            <a:chExt cx="22453960" cy="1588409"/>
          </a:xfrm>
        </p:grpSpPr>
        <p:sp>
          <p:nvSpPr>
            <p:cNvPr name="Freeform 3" id="3"/>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2">
                <a:extLst>
                  <a:ext uri="{96DAC541-7B7A-43D3-8B79-37D633B846F1}">
                    <asvg:svgBlip xmlns:asvg="http://schemas.microsoft.com/office/drawing/2016/SVG/main" r:embed="rId3"/>
                  </a:ext>
                </a:extLst>
              </a:blip>
              <a:stretch>
                <a:fillRect l="0" t="-551176" r="-13856" b="0"/>
              </a:stretch>
            </a:blipFill>
          </p:spPr>
        </p:sp>
        <p:sp>
          <p:nvSpPr>
            <p:cNvPr name="Freeform 4" id="4"/>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2">
                <a:extLst>
                  <a:ext uri="{96DAC541-7B7A-43D3-8B79-37D633B846F1}">
                    <asvg:svgBlip xmlns:asvg="http://schemas.microsoft.com/office/drawing/2016/SVG/main" r:embed="rId3"/>
                  </a:ext>
                </a:extLst>
              </a:blip>
              <a:stretch>
                <a:fillRect l="-53987" t="-688630" r="0" b="0"/>
              </a:stretch>
            </a:blipFill>
          </p:spPr>
        </p:sp>
      </p:grpSp>
      <p:grpSp>
        <p:nvGrpSpPr>
          <p:cNvPr name="Group 5" id="5"/>
          <p:cNvGrpSpPr/>
          <p:nvPr/>
        </p:nvGrpSpPr>
        <p:grpSpPr>
          <a:xfrm rot="-10800000">
            <a:off x="723765" y="643085"/>
            <a:ext cx="16840470" cy="1191307"/>
            <a:chOff x="0" y="0"/>
            <a:chExt cx="22453960" cy="1588409"/>
          </a:xfrm>
        </p:grpSpPr>
        <p:sp>
          <p:nvSpPr>
            <p:cNvPr name="Freeform 6" id="6"/>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2">
                <a:extLst>
                  <a:ext uri="{96DAC541-7B7A-43D3-8B79-37D633B846F1}">
                    <asvg:svgBlip xmlns:asvg="http://schemas.microsoft.com/office/drawing/2016/SVG/main" r:embed="rId3"/>
                  </a:ext>
                </a:extLst>
              </a:blip>
              <a:stretch>
                <a:fillRect l="0" t="-551176" r="-13856" b="0"/>
              </a:stretch>
            </a:blipFill>
          </p:spPr>
        </p:sp>
        <p:sp>
          <p:nvSpPr>
            <p:cNvPr name="Freeform 7" id="7"/>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2">
                <a:extLst>
                  <a:ext uri="{96DAC541-7B7A-43D3-8B79-37D633B846F1}">
                    <asvg:svgBlip xmlns:asvg="http://schemas.microsoft.com/office/drawing/2016/SVG/main" r:embed="rId3"/>
                  </a:ext>
                </a:extLst>
              </a:blip>
              <a:stretch>
                <a:fillRect l="-53987" t="-688630" r="0" b="0"/>
              </a:stretch>
            </a:blipFill>
          </p:spPr>
        </p:sp>
      </p:grpSp>
      <p:sp>
        <p:nvSpPr>
          <p:cNvPr name="Freeform 8" id="8"/>
          <p:cNvSpPr/>
          <p:nvPr/>
        </p:nvSpPr>
        <p:spPr>
          <a:xfrm flipH="true" flipV="false" rot="0">
            <a:off x="1385707" y="9017057"/>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083045" y="110538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153910" y="8954026"/>
            <a:ext cx="4105390" cy="582219"/>
          </a:xfrm>
          <a:custGeom>
            <a:avLst/>
            <a:gdLst/>
            <a:ahLst/>
            <a:cxnLst/>
            <a:rect r="r" b="b" t="t" l="l"/>
            <a:pathLst>
              <a:path h="582219" w="4105390">
                <a:moveTo>
                  <a:pt x="0" y="0"/>
                </a:moveTo>
                <a:lnTo>
                  <a:pt x="4105390" y="0"/>
                </a:lnTo>
                <a:lnTo>
                  <a:pt x="4105390" y="582219"/>
                </a:lnTo>
                <a:lnTo>
                  <a:pt x="0" y="5822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283762" y="888988"/>
            <a:ext cx="2949380" cy="699499"/>
            <a:chOff x="0" y="0"/>
            <a:chExt cx="3932506" cy="932665"/>
          </a:xfrm>
        </p:grpSpPr>
        <p:sp>
          <p:nvSpPr>
            <p:cNvPr name="Freeform 12" id="12"/>
            <p:cNvSpPr/>
            <p:nvPr/>
          </p:nvSpPr>
          <p:spPr>
            <a:xfrm flipH="false" flipV="false" rot="0">
              <a:off x="0" y="0"/>
              <a:ext cx="3932506" cy="932665"/>
            </a:xfrm>
            <a:custGeom>
              <a:avLst/>
              <a:gdLst/>
              <a:ahLst/>
              <a:cxnLst/>
              <a:rect r="r" b="b" t="t" l="l"/>
              <a:pathLst>
                <a:path h="932665" w="3932506">
                  <a:moveTo>
                    <a:pt x="0" y="0"/>
                  </a:moveTo>
                  <a:lnTo>
                    <a:pt x="3932506" y="0"/>
                  </a:lnTo>
                  <a:lnTo>
                    <a:pt x="3932506" y="932665"/>
                  </a:lnTo>
                  <a:lnTo>
                    <a:pt x="0" y="932665"/>
                  </a:lnTo>
                  <a:lnTo>
                    <a:pt x="0" y="0"/>
                  </a:lnTo>
                  <a:close/>
                </a:path>
              </a:pathLst>
            </a:custGeom>
            <a:blipFill>
              <a:blip r:embed="rId8">
                <a:extLst>
                  <a:ext uri="{96DAC541-7B7A-43D3-8B79-37D633B846F1}">
                    <asvg:svgBlip xmlns:asvg="http://schemas.microsoft.com/office/drawing/2016/SVG/main" r:embed="rId9"/>
                  </a:ext>
                </a:extLst>
              </a:blip>
              <a:stretch>
                <a:fillRect l="0" t="-20145" r="0" b="-20145"/>
              </a:stretch>
            </a:blipFill>
          </p:spPr>
        </p:sp>
        <p:sp>
          <p:nvSpPr>
            <p:cNvPr name="TextBox 13" id="13"/>
            <p:cNvSpPr txBox="true"/>
            <p:nvPr/>
          </p:nvSpPr>
          <p:spPr>
            <a:xfrm rot="0">
              <a:off x="90034" y="247568"/>
              <a:ext cx="3752439" cy="496773"/>
            </a:xfrm>
            <a:prstGeom prst="rect">
              <a:avLst/>
            </a:prstGeom>
          </p:spPr>
          <p:txBody>
            <a:bodyPr anchor="t" rtlCol="false" tIns="0" lIns="0" bIns="0" rIns="0">
              <a:spAutoFit/>
            </a:bodyPr>
            <a:lstStyle/>
            <a:p>
              <a:pPr algn="ctr">
                <a:lnSpc>
                  <a:spcPts val="2411"/>
                </a:lnSpc>
              </a:pPr>
              <a:r>
                <a:rPr lang="en-US" sz="3014">
                  <a:solidFill>
                    <a:srgbClr val="F3D300"/>
                  </a:solidFill>
                  <a:latin typeface="Racing Sans One"/>
                  <a:ea typeface="Racing Sans One"/>
                  <a:cs typeface="Racing Sans One"/>
                  <a:sym typeface="Racing Sans One"/>
                </a:rPr>
                <a:t>ALGORITHM</a:t>
              </a:r>
            </a:p>
          </p:txBody>
        </p:sp>
      </p:grpSp>
      <p:grpSp>
        <p:nvGrpSpPr>
          <p:cNvPr name="Group 14" id="14"/>
          <p:cNvGrpSpPr/>
          <p:nvPr/>
        </p:nvGrpSpPr>
        <p:grpSpPr>
          <a:xfrm rot="0">
            <a:off x="7330730" y="1028700"/>
            <a:ext cx="3193691" cy="1246321"/>
            <a:chOff x="0" y="0"/>
            <a:chExt cx="4258255" cy="1661761"/>
          </a:xfrm>
        </p:grpSpPr>
        <p:sp>
          <p:nvSpPr>
            <p:cNvPr name="Freeform 15" id="15"/>
            <p:cNvSpPr/>
            <p:nvPr/>
          </p:nvSpPr>
          <p:spPr>
            <a:xfrm flipH="false" flipV="false" rot="0">
              <a:off x="0" y="0"/>
              <a:ext cx="4258255" cy="1661761"/>
            </a:xfrm>
            <a:custGeom>
              <a:avLst/>
              <a:gdLst/>
              <a:ahLst/>
              <a:cxnLst/>
              <a:rect r="r" b="b" t="t" l="l"/>
              <a:pathLst>
                <a:path h="1661761" w="4258255">
                  <a:moveTo>
                    <a:pt x="0" y="0"/>
                  </a:moveTo>
                  <a:lnTo>
                    <a:pt x="4258255" y="0"/>
                  </a:lnTo>
                  <a:lnTo>
                    <a:pt x="4258255" y="1661761"/>
                  </a:lnTo>
                  <a:lnTo>
                    <a:pt x="0" y="1661761"/>
                  </a:lnTo>
                  <a:lnTo>
                    <a:pt x="0" y="0"/>
                  </a:lnTo>
                  <a:close/>
                </a:path>
              </a:pathLst>
            </a:custGeom>
            <a:blipFill>
              <a:blip r:embed="rId10">
                <a:extLst>
                  <a:ext uri="{96DAC541-7B7A-43D3-8B79-37D633B846F1}">
                    <asvg:svgBlip xmlns:asvg="http://schemas.microsoft.com/office/drawing/2016/SVG/main" r:embed="rId11"/>
                  </a:ext>
                </a:extLst>
              </a:blip>
              <a:stretch>
                <a:fillRect l="-13127" t="0" r="-13127" b="0"/>
              </a:stretch>
            </a:blipFill>
          </p:spPr>
        </p:sp>
        <p:sp>
          <p:nvSpPr>
            <p:cNvPr name="TextBox 16" id="16"/>
            <p:cNvSpPr txBox="true"/>
            <p:nvPr/>
          </p:nvSpPr>
          <p:spPr>
            <a:xfrm rot="0">
              <a:off x="36051" y="349396"/>
              <a:ext cx="4186152" cy="932439"/>
            </a:xfrm>
            <a:prstGeom prst="rect">
              <a:avLst/>
            </a:prstGeom>
          </p:spPr>
          <p:txBody>
            <a:bodyPr anchor="t" rtlCol="false" tIns="0" lIns="0" bIns="0" rIns="0">
              <a:spAutoFit/>
            </a:bodyPr>
            <a:lstStyle/>
            <a:p>
              <a:pPr algn="ctr" marL="0" indent="0" lvl="0">
                <a:lnSpc>
                  <a:spcPts val="5959"/>
                </a:lnSpc>
                <a:spcBef>
                  <a:spcPct val="0"/>
                </a:spcBef>
              </a:pPr>
              <a:r>
                <a:rPr lang="en-US" sz="4257">
                  <a:solidFill>
                    <a:srgbClr val="F3D300"/>
                  </a:solidFill>
                  <a:latin typeface="Racing Sans One"/>
                  <a:ea typeface="Racing Sans One"/>
                  <a:cs typeface="Racing Sans One"/>
                  <a:sym typeface="Racing Sans One"/>
                </a:rPr>
                <a:t>OPenCV</a:t>
              </a:r>
            </a:p>
          </p:txBody>
        </p:sp>
      </p:grpSp>
      <p:sp>
        <p:nvSpPr>
          <p:cNvPr name="Freeform 17" id="17"/>
          <p:cNvSpPr/>
          <p:nvPr/>
        </p:nvSpPr>
        <p:spPr>
          <a:xfrm flipH="false" flipV="false" rot="0">
            <a:off x="1827243" y="3314934"/>
            <a:ext cx="1940944" cy="979604"/>
          </a:xfrm>
          <a:custGeom>
            <a:avLst/>
            <a:gdLst/>
            <a:ahLst/>
            <a:cxnLst/>
            <a:rect r="r" b="b" t="t" l="l"/>
            <a:pathLst>
              <a:path h="979604" w="1940944">
                <a:moveTo>
                  <a:pt x="0" y="0"/>
                </a:moveTo>
                <a:lnTo>
                  <a:pt x="1940944" y="0"/>
                </a:lnTo>
                <a:lnTo>
                  <a:pt x="1940944" y="979604"/>
                </a:lnTo>
                <a:lnTo>
                  <a:pt x="0" y="979604"/>
                </a:lnTo>
                <a:lnTo>
                  <a:pt x="0" y="0"/>
                </a:lnTo>
                <a:close/>
              </a:path>
            </a:pathLst>
          </a:custGeom>
          <a:blipFill>
            <a:blip r:embed="rId12"/>
            <a:stretch>
              <a:fillRect l="0" t="-1143" r="0" b="-1143"/>
            </a:stretch>
          </a:blipFill>
        </p:spPr>
      </p:sp>
      <p:sp>
        <p:nvSpPr>
          <p:cNvPr name="Freeform 18" id="18"/>
          <p:cNvSpPr/>
          <p:nvPr/>
        </p:nvSpPr>
        <p:spPr>
          <a:xfrm flipH="false" flipV="false" rot="0">
            <a:off x="9575799" y="3961649"/>
            <a:ext cx="7252735" cy="4235597"/>
          </a:xfrm>
          <a:custGeom>
            <a:avLst/>
            <a:gdLst/>
            <a:ahLst/>
            <a:cxnLst/>
            <a:rect r="r" b="b" t="t" l="l"/>
            <a:pathLst>
              <a:path h="4235597" w="7252735">
                <a:moveTo>
                  <a:pt x="0" y="0"/>
                </a:moveTo>
                <a:lnTo>
                  <a:pt x="7252735" y="0"/>
                </a:lnTo>
                <a:lnTo>
                  <a:pt x="7252735" y="4235597"/>
                </a:lnTo>
                <a:lnTo>
                  <a:pt x="0" y="4235597"/>
                </a:lnTo>
                <a:lnTo>
                  <a:pt x="0" y="0"/>
                </a:lnTo>
                <a:close/>
              </a:path>
            </a:pathLst>
          </a:custGeom>
          <a:blipFill>
            <a:blip r:embed="rId13"/>
            <a:stretch>
              <a:fillRect l="0" t="0" r="0" b="0"/>
            </a:stretch>
          </a:blipFill>
        </p:spPr>
      </p:sp>
      <p:sp>
        <p:nvSpPr>
          <p:cNvPr name="TextBox 19" id="19"/>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23</a:t>
            </a:r>
          </a:p>
        </p:txBody>
      </p:sp>
      <p:sp>
        <p:nvSpPr>
          <p:cNvPr name="TextBox 20" id="20"/>
          <p:cNvSpPr txBox="true"/>
          <p:nvPr/>
        </p:nvSpPr>
        <p:spPr>
          <a:xfrm rot="0">
            <a:off x="1163909" y="4713638"/>
            <a:ext cx="7763666" cy="4028256"/>
          </a:xfrm>
          <a:prstGeom prst="rect">
            <a:avLst/>
          </a:prstGeom>
        </p:spPr>
        <p:txBody>
          <a:bodyPr anchor="t" rtlCol="false" tIns="0" lIns="0" bIns="0" rIns="0">
            <a:spAutoFit/>
          </a:bodyPr>
          <a:lstStyle/>
          <a:p>
            <a:pPr algn="l" marL="492736" indent="-246368" lvl="1">
              <a:lnSpc>
                <a:spcPts val="3195"/>
              </a:lnSpc>
              <a:buFont typeface="Arial"/>
              <a:buChar char="•"/>
            </a:pPr>
            <a:r>
              <a:rPr lang="en-US" sz="2282">
                <a:solidFill>
                  <a:srgbClr val="FFFFFF"/>
                </a:solidFill>
                <a:latin typeface="Arial"/>
                <a:ea typeface="Arial"/>
                <a:cs typeface="Arial"/>
                <a:sym typeface="Arial"/>
              </a:rPr>
              <a:t>Ima</a:t>
            </a:r>
            <a:r>
              <a:rPr lang="en-US" sz="2282">
                <a:solidFill>
                  <a:srgbClr val="FFFFFF"/>
                </a:solidFill>
                <a:latin typeface="Arial"/>
                <a:ea typeface="Arial"/>
                <a:cs typeface="Arial"/>
                <a:sym typeface="Arial"/>
              </a:rPr>
              <a:t>ge processing – Edit and analyze images (resize, filter, etc.).</a:t>
            </a:r>
          </a:p>
          <a:p>
            <a:pPr algn="l" marL="492736" indent="-246368" lvl="1">
              <a:lnSpc>
                <a:spcPts val="3195"/>
              </a:lnSpc>
              <a:buFont typeface="Arial"/>
              <a:buChar char="•"/>
            </a:pPr>
            <a:r>
              <a:rPr lang="en-US" sz="2282">
                <a:solidFill>
                  <a:srgbClr val="FFFFFF"/>
                </a:solidFill>
                <a:latin typeface="Arial"/>
                <a:ea typeface="Arial"/>
                <a:cs typeface="Arial"/>
                <a:sym typeface="Arial"/>
              </a:rPr>
              <a:t>Video capture – Work with live or recorded video.</a:t>
            </a:r>
          </a:p>
          <a:p>
            <a:pPr algn="l" marL="492736" indent="-246368" lvl="1">
              <a:lnSpc>
                <a:spcPts val="3195"/>
              </a:lnSpc>
              <a:buFont typeface="Arial"/>
              <a:buChar char="•"/>
            </a:pPr>
            <a:r>
              <a:rPr lang="en-US" sz="2282">
                <a:solidFill>
                  <a:srgbClr val="FFFFFF"/>
                </a:solidFill>
                <a:latin typeface="Arial"/>
                <a:ea typeface="Arial"/>
                <a:cs typeface="Arial"/>
                <a:sym typeface="Arial"/>
              </a:rPr>
              <a:t>Face detection – Detect faces and objects in images.</a:t>
            </a:r>
          </a:p>
          <a:p>
            <a:pPr algn="l" marL="492736" indent="-246368" lvl="1">
              <a:lnSpc>
                <a:spcPts val="3195"/>
              </a:lnSpc>
              <a:buFont typeface="Arial"/>
              <a:buChar char="•"/>
            </a:pPr>
            <a:r>
              <a:rPr lang="en-US" sz="2282">
                <a:solidFill>
                  <a:srgbClr val="FFFFFF"/>
                </a:solidFill>
                <a:latin typeface="Arial"/>
                <a:ea typeface="Arial"/>
                <a:cs typeface="Arial"/>
                <a:sym typeface="Arial"/>
              </a:rPr>
              <a:t>Machine learning – Built-in tools for training simple models.</a:t>
            </a:r>
          </a:p>
          <a:p>
            <a:pPr algn="l" marL="492736" indent="-246368" lvl="1">
              <a:lnSpc>
                <a:spcPts val="3195"/>
              </a:lnSpc>
              <a:buFont typeface="Arial"/>
              <a:buChar char="•"/>
            </a:pPr>
            <a:r>
              <a:rPr lang="en-US" sz="2282">
                <a:solidFill>
                  <a:srgbClr val="FFFFFF"/>
                </a:solidFill>
                <a:latin typeface="Arial"/>
                <a:ea typeface="Arial"/>
                <a:cs typeface="Arial"/>
                <a:sym typeface="Arial"/>
              </a:rPr>
              <a:t>Camera access – Connect and use webcams easily.</a:t>
            </a:r>
          </a:p>
          <a:p>
            <a:pPr algn="l" marL="492736" indent="-246368" lvl="1">
              <a:lnSpc>
                <a:spcPts val="3195"/>
              </a:lnSpc>
              <a:buFont typeface="Arial"/>
              <a:buChar char="•"/>
            </a:pPr>
            <a:r>
              <a:rPr lang="en-US" sz="2282">
                <a:solidFill>
                  <a:srgbClr val="FFFFFF"/>
                </a:solidFill>
                <a:latin typeface="Arial"/>
                <a:ea typeface="Arial"/>
                <a:cs typeface="Arial"/>
                <a:sym typeface="Arial"/>
              </a:rPr>
              <a:t>Cross-platform – Runs on many systems (Windows, Linux, mobile).</a:t>
            </a:r>
          </a:p>
          <a:p>
            <a:pPr algn="l" marL="492736" indent="-246368" lvl="1">
              <a:lnSpc>
                <a:spcPts val="3195"/>
              </a:lnSpc>
              <a:buFont typeface="Arial"/>
              <a:buChar char="•"/>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723765" y="8584348"/>
            <a:ext cx="16840470" cy="1191307"/>
            <a:chOff x="0" y="0"/>
            <a:chExt cx="22453960" cy="1588409"/>
          </a:xfrm>
        </p:grpSpPr>
        <p:sp>
          <p:nvSpPr>
            <p:cNvPr name="Freeform 3" id="3"/>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2">
                <a:extLst>
                  <a:ext uri="{96DAC541-7B7A-43D3-8B79-37D633B846F1}">
                    <asvg:svgBlip xmlns:asvg="http://schemas.microsoft.com/office/drawing/2016/SVG/main" r:embed="rId3"/>
                  </a:ext>
                </a:extLst>
              </a:blip>
              <a:stretch>
                <a:fillRect l="0" t="-551176" r="-13856" b="0"/>
              </a:stretch>
            </a:blipFill>
          </p:spPr>
        </p:sp>
        <p:sp>
          <p:nvSpPr>
            <p:cNvPr name="Freeform 4" id="4"/>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2">
                <a:extLst>
                  <a:ext uri="{96DAC541-7B7A-43D3-8B79-37D633B846F1}">
                    <asvg:svgBlip xmlns:asvg="http://schemas.microsoft.com/office/drawing/2016/SVG/main" r:embed="rId3"/>
                  </a:ext>
                </a:extLst>
              </a:blip>
              <a:stretch>
                <a:fillRect l="-53987" t="-688630" r="0" b="0"/>
              </a:stretch>
            </a:blipFill>
          </p:spPr>
        </p:sp>
      </p:grpSp>
      <p:grpSp>
        <p:nvGrpSpPr>
          <p:cNvPr name="Group 5" id="5"/>
          <p:cNvGrpSpPr/>
          <p:nvPr/>
        </p:nvGrpSpPr>
        <p:grpSpPr>
          <a:xfrm rot="-10800000">
            <a:off x="723765" y="643085"/>
            <a:ext cx="16840470" cy="1191307"/>
            <a:chOff x="0" y="0"/>
            <a:chExt cx="22453960" cy="1588409"/>
          </a:xfrm>
        </p:grpSpPr>
        <p:sp>
          <p:nvSpPr>
            <p:cNvPr name="Freeform 6" id="6"/>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2">
                <a:extLst>
                  <a:ext uri="{96DAC541-7B7A-43D3-8B79-37D633B846F1}">
                    <asvg:svgBlip xmlns:asvg="http://schemas.microsoft.com/office/drawing/2016/SVG/main" r:embed="rId3"/>
                  </a:ext>
                </a:extLst>
              </a:blip>
              <a:stretch>
                <a:fillRect l="0" t="-551176" r="-13856" b="0"/>
              </a:stretch>
            </a:blipFill>
          </p:spPr>
        </p:sp>
        <p:sp>
          <p:nvSpPr>
            <p:cNvPr name="Freeform 7" id="7"/>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2">
                <a:extLst>
                  <a:ext uri="{96DAC541-7B7A-43D3-8B79-37D633B846F1}">
                    <asvg:svgBlip xmlns:asvg="http://schemas.microsoft.com/office/drawing/2016/SVG/main" r:embed="rId3"/>
                  </a:ext>
                </a:extLst>
              </a:blip>
              <a:stretch>
                <a:fillRect l="-53987" t="-688630" r="0" b="0"/>
              </a:stretch>
            </a:blipFill>
          </p:spPr>
        </p:sp>
      </p:grpSp>
      <p:sp>
        <p:nvSpPr>
          <p:cNvPr name="Freeform 8" id="8"/>
          <p:cNvSpPr/>
          <p:nvPr/>
        </p:nvSpPr>
        <p:spPr>
          <a:xfrm flipH="true" flipV="false" rot="0">
            <a:off x="1385707" y="9017057"/>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083045" y="110538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153910" y="8954026"/>
            <a:ext cx="4105390" cy="582219"/>
          </a:xfrm>
          <a:custGeom>
            <a:avLst/>
            <a:gdLst/>
            <a:ahLst/>
            <a:cxnLst/>
            <a:rect r="r" b="b" t="t" l="l"/>
            <a:pathLst>
              <a:path h="582219" w="4105390">
                <a:moveTo>
                  <a:pt x="0" y="0"/>
                </a:moveTo>
                <a:lnTo>
                  <a:pt x="4105390" y="0"/>
                </a:lnTo>
                <a:lnTo>
                  <a:pt x="4105390" y="582219"/>
                </a:lnTo>
                <a:lnTo>
                  <a:pt x="0" y="5822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153636" y="951903"/>
            <a:ext cx="3209631" cy="761222"/>
            <a:chOff x="0" y="0"/>
            <a:chExt cx="4279508" cy="1014963"/>
          </a:xfrm>
        </p:grpSpPr>
        <p:sp>
          <p:nvSpPr>
            <p:cNvPr name="Freeform 12" id="12"/>
            <p:cNvSpPr/>
            <p:nvPr/>
          </p:nvSpPr>
          <p:spPr>
            <a:xfrm flipH="false" flipV="false" rot="0">
              <a:off x="0" y="0"/>
              <a:ext cx="4279508" cy="1014963"/>
            </a:xfrm>
            <a:custGeom>
              <a:avLst/>
              <a:gdLst/>
              <a:ahLst/>
              <a:cxnLst/>
              <a:rect r="r" b="b" t="t" l="l"/>
              <a:pathLst>
                <a:path h="1014963" w="4279508">
                  <a:moveTo>
                    <a:pt x="0" y="0"/>
                  </a:moveTo>
                  <a:lnTo>
                    <a:pt x="4279508" y="0"/>
                  </a:lnTo>
                  <a:lnTo>
                    <a:pt x="4279508" y="1014963"/>
                  </a:lnTo>
                  <a:lnTo>
                    <a:pt x="0" y="1014963"/>
                  </a:lnTo>
                  <a:lnTo>
                    <a:pt x="0" y="0"/>
                  </a:lnTo>
                  <a:close/>
                </a:path>
              </a:pathLst>
            </a:custGeom>
            <a:blipFill>
              <a:blip r:embed="rId8">
                <a:extLst>
                  <a:ext uri="{96DAC541-7B7A-43D3-8B79-37D633B846F1}">
                    <asvg:svgBlip xmlns:asvg="http://schemas.microsoft.com/office/drawing/2016/SVG/main" r:embed="rId9"/>
                  </a:ext>
                </a:extLst>
              </a:blip>
              <a:stretch>
                <a:fillRect l="0" t="-20145" r="0" b="-20145"/>
              </a:stretch>
            </a:blipFill>
          </p:spPr>
        </p:sp>
        <p:sp>
          <p:nvSpPr>
            <p:cNvPr name="TextBox 13" id="13"/>
            <p:cNvSpPr txBox="true"/>
            <p:nvPr/>
          </p:nvSpPr>
          <p:spPr>
            <a:xfrm rot="0">
              <a:off x="97978" y="278378"/>
              <a:ext cx="4083552" cy="531644"/>
            </a:xfrm>
            <a:prstGeom prst="rect">
              <a:avLst/>
            </a:prstGeom>
          </p:spPr>
          <p:txBody>
            <a:bodyPr anchor="t" rtlCol="false" tIns="0" lIns="0" bIns="0" rIns="0">
              <a:spAutoFit/>
            </a:bodyPr>
            <a:lstStyle/>
            <a:p>
              <a:pPr algn="ctr">
                <a:lnSpc>
                  <a:spcPts val="2624"/>
                </a:lnSpc>
              </a:pPr>
              <a:r>
                <a:rPr lang="en-US" sz="3280">
                  <a:solidFill>
                    <a:srgbClr val="F3D300"/>
                  </a:solidFill>
                  <a:latin typeface="Racing Sans One"/>
                  <a:ea typeface="Racing Sans One"/>
                  <a:cs typeface="Racing Sans One"/>
                  <a:sym typeface="Racing Sans One"/>
                </a:rPr>
                <a:t>ALGORITHM</a:t>
              </a:r>
            </a:p>
          </p:txBody>
        </p:sp>
      </p:grpSp>
      <p:grpSp>
        <p:nvGrpSpPr>
          <p:cNvPr name="Group 14" id="14"/>
          <p:cNvGrpSpPr/>
          <p:nvPr/>
        </p:nvGrpSpPr>
        <p:grpSpPr>
          <a:xfrm rot="0">
            <a:off x="7334520" y="951903"/>
            <a:ext cx="3679709" cy="1435987"/>
            <a:chOff x="0" y="0"/>
            <a:chExt cx="4906279" cy="1914649"/>
          </a:xfrm>
        </p:grpSpPr>
        <p:sp>
          <p:nvSpPr>
            <p:cNvPr name="Freeform 15" id="15"/>
            <p:cNvSpPr/>
            <p:nvPr/>
          </p:nvSpPr>
          <p:spPr>
            <a:xfrm flipH="false" flipV="false" rot="0">
              <a:off x="0" y="0"/>
              <a:ext cx="4906279" cy="1914649"/>
            </a:xfrm>
            <a:custGeom>
              <a:avLst/>
              <a:gdLst/>
              <a:ahLst/>
              <a:cxnLst/>
              <a:rect r="r" b="b" t="t" l="l"/>
              <a:pathLst>
                <a:path h="1914649" w="4906279">
                  <a:moveTo>
                    <a:pt x="0" y="0"/>
                  </a:moveTo>
                  <a:lnTo>
                    <a:pt x="4906279" y="0"/>
                  </a:lnTo>
                  <a:lnTo>
                    <a:pt x="4906279" y="1914649"/>
                  </a:lnTo>
                  <a:lnTo>
                    <a:pt x="0" y="1914649"/>
                  </a:lnTo>
                  <a:lnTo>
                    <a:pt x="0" y="0"/>
                  </a:lnTo>
                  <a:close/>
                </a:path>
              </a:pathLst>
            </a:custGeom>
            <a:blipFill>
              <a:blip r:embed="rId10">
                <a:extLst>
                  <a:ext uri="{96DAC541-7B7A-43D3-8B79-37D633B846F1}">
                    <asvg:svgBlip xmlns:asvg="http://schemas.microsoft.com/office/drawing/2016/SVG/main" r:embed="rId11"/>
                  </a:ext>
                </a:extLst>
              </a:blip>
              <a:stretch>
                <a:fillRect l="-13127" t="0" r="-13127" b="0"/>
              </a:stretch>
            </a:blipFill>
          </p:spPr>
        </p:sp>
        <p:sp>
          <p:nvSpPr>
            <p:cNvPr name="TextBox 16" id="16"/>
            <p:cNvSpPr txBox="true"/>
            <p:nvPr/>
          </p:nvSpPr>
          <p:spPr>
            <a:xfrm rot="0">
              <a:off x="41538" y="395113"/>
              <a:ext cx="4823203" cy="1081792"/>
            </a:xfrm>
            <a:prstGeom prst="rect">
              <a:avLst/>
            </a:prstGeom>
          </p:spPr>
          <p:txBody>
            <a:bodyPr anchor="t" rtlCol="false" tIns="0" lIns="0" bIns="0" rIns="0">
              <a:spAutoFit/>
            </a:bodyPr>
            <a:lstStyle/>
            <a:p>
              <a:pPr algn="ctr" marL="0" indent="0" lvl="0">
                <a:lnSpc>
                  <a:spcPts val="6866"/>
                </a:lnSpc>
                <a:spcBef>
                  <a:spcPct val="0"/>
                </a:spcBef>
              </a:pPr>
              <a:r>
                <a:rPr lang="en-US" sz="4904">
                  <a:solidFill>
                    <a:srgbClr val="F3D300"/>
                  </a:solidFill>
                  <a:latin typeface="Racing Sans One"/>
                  <a:ea typeface="Racing Sans One"/>
                  <a:cs typeface="Racing Sans One"/>
                  <a:sym typeface="Racing Sans One"/>
                </a:rPr>
                <a:t>MediaPipe</a:t>
              </a:r>
            </a:p>
          </p:txBody>
        </p:sp>
      </p:grpSp>
      <p:sp>
        <p:nvSpPr>
          <p:cNvPr name="Freeform 17" id="17"/>
          <p:cNvSpPr/>
          <p:nvPr/>
        </p:nvSpPr>
        <p:spPr>
          <a:xfrm flipH="false" flipV="false" rot="0">
            <a:off x="2047321" y="3924977"/>
            <a:ext cx="1940944" cy="979604"/>
          </a:xfrm>
          <a:custGeom>
            <a:avLst/>
            <a:gdLst/>
            <a:ahLst/>
            <a:cxnLst/>
            <a:rect r="r" b="b" t="t" l="l"/>
            <a:pathLst>
              <a:path h="979604" w="1940944">
                <a:moveTo>
                  <a:pt x="0" y="0"/>
                </a:moveTo>
                <a:lnTo>
                  <a:pt x="1940944" y="0"/>
                </a:lnTo>
                <a:lnTo>
                  <a:pt x="1940944" y="979604"/>
                </a:lnTo>
                <a:lnTo>
                  <a:pt x="0" y="979604"/>
                </a:lnTo>
                <a:lnTo>
                  <a:pt x="0" y="0"/>
                </a:lnTo>
                <a:close/>
              </a:path>
            </a:pathLst>
          </a:custGeom>
          <a:blipFill>
            <a:blip r:embed="rId12"/>
            <a:stretch>
              <a:fillRect l="0" t="-1143" r="0" b="-1143"/>
            </a:stretch>
          </a:blipFill>
        </p:spPr>
      </p:sp>
      <p:sp>
        <p:nvSpPr>
          <p:cNvPr name="Freeform 18" id="18"/>
          <p:cNvSpPr/>
          <p:nvPr/>
        </p:nvSpPr>
        <p:spPr>
          <a:xfrm flipH="false" flipV="false" rot="0">
            <a:off x="10043301" y="3924977"/>
            <a:ext cx="3336207" cy="4862007"/>
          </a:xfrm>
          <a:custGeom>
            <a:avLst/>
            <a:gdLst/>
            <a:ahLst/>
            <a:cxnLst/>
            <a:rect r="r" b="b" t="t" l="l"/>
            <a:pathLst>
              <a:path h="4862007" w="3336207">
                <a:moveTo>
                  <a:pt x="0" y="0"/>
                </a:moveTo>
                <a:lnTo>
                  <a:pt x="3336207" y="0"/>
                </a:lnTo>
                <a:lnTo>
                  <a:pt x="3336207" y="4862007"/>
                </a:lnTo>
                <a:lnTo>
                  <a:pt x="0" y="4862007"/>
                </a:lnTo>
                <a:lnTo>
                  <a:pt x="0" y="0"/>
                </a:lnTo>
                <a:close/>
              </a:path>
            </a:pathLst>
          </a:custGeom>
          <a:blipFill>
            <a:blip r:embed="rId13"/>
            <a:stretch>
              <a:fillRect l="0" t="0" r="0" b="0"/>
            </a:stretch>
          </a:blipFill>
        </p:spPr>
      </p:sp>
      <p:sp>
        <p:nvSpPr>
          <p:cNvPr name="TextBox 19" id="19"/>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24</a:t>
            </a:r>
          </a:p>
        </p:txBody>
      </p:sp>
      <p:sp>
        <p:nvSpPr>
          <p:cNvPr name="TextBox 20" id="20"/>
          <p:cNvSpPr txBox="true"/>
          <p:nvPr/>
        </p:nvSpPr>
        <p:spPr>
          <a:xfrm rot="0">
            <a:off x="1519904" y="5057775"/>
            <a:ext cx="6076972" cy="3652784"/>
          </a:xfrm>
          <a:prstGeom prst="rect">
            <a:avLst/>
          </a:prstGeom>
        </p:spPr>
        <p:txBody>
          <a:bodyPr anchor="t" rtlCol="false" tIns="0" lIns="0" bIns="0" rIns="0">
            <a:spAutoFit/>
          </a:bodyPr>
          <a:lstStyle/>
          <a:p>
            <a:pPr algn="l" marL="445752" indent="-222876" lvl="1">
              <a:lnSpc>
                <a:spcPts val="2890"/>
              </a:lnSpc>
              <a:buFont typeface="Arial"/>
              <a:buChar char="•"/>
            </a:pPr>
            <a:r>
              <a:rPr lang="en-US" sz="2064">
                <a:solidFill>
                  <a:srgbClr val="FFFFFF"/>
                </a:solidFill>
                <a:latin typeface="Arial"/>
                <a:ea typeface="Arial"/>
                <a:cs typeface="Arial"/>
                <a:sym typeface="Arial"/>
              </a:rPr>
              <a:t> Fast &amp; Lightweight – Runs in real time with minimal computational power.</a:t>
            </a:r>
          </a:p>
          <a:p>
            <a:pPr algn="l" marL="445752" indent="-222876" lvl="1">
              <a:lnSpc>
                <a:spcPts val="2890"/>
              </a:lnSpc>
              <a:buFont typeface="Arial"/>
              <a:buChar char="•"/>
            </a:pPr>
            <a:r>
              <a:rPr lang="en-US" sz="2064">
                <a:solidFill>
                  <a:srgbClr val="FFFFFF"/>
                </a:solidFill>
                <a:latin typeface="Arial"/>
                <a:ea typeface="Arial"/>
                <a:cs typeface="Arial"/>
                <a:sym typeface="Arial"/>
              </a:rPr>
              <a:t> Cross-Platform – Works on Android, iOS, web, and desktop.</a:t>
            </a:r>
          </a:p>
          <a:p>
            <a:pPr algn="l" marL="445752" indent="-222876" lvl="1">
              <a:lnSpc>
                <a:spcPts val="2890"/>
              </a:lnSpc>
              <a:buFont typeface="Arial"/>
              <a:buChar char="•"/>
            </a:pPr>
            <a:r>
              <a:rPr lang="en-US" sz="2064">
                <a:solidFill>
                  <a:srgbClr val="FFFFFF"/>
                </a:solidFill>
                <a:latin typeface="Arial"/>
                <a:ea typeface="Arial"/>
                <a:cs typeface="Arial"/>
                <a:sym typeface="Arial"/>
              </a:rPr>
              <a:t> Robust Face Detection – Handles various lighting conditions and angles.</a:t>
            </a:r>
          </a:p>
          <a:p>
            <a:pPr algn="l" marL="445752" indent="-222876" lvl="1">
              <a:lnSpc>
                <a:spcPts val="2890"/>
              </a:lnSpc>
              <a:buFont typeface="Arial"/>
              <a:buChar char="•"/>
            </a:pPr>
            <a:r>
              <a:rPr lang="en-US" sz="2064">
                <a:solidFill>
                  <a:srgbClr val="FFFFFF"/>
                </a:solidFill>
                <a:latin typeface="Arial"/>
                <a:ea typeface="Arial"/>
                <a:cs typeface="Arial"/>
                <a:sym typeface="Arial"/>
              </a:rPr>
              <a:t> Multi-Face Tracking – Detects and tracks multiple faces simultaneously.</a:t>
            </a:r>
          </a:p>
          <a:p>
            <a:pPr algn="l" marL="445752" indent="-222876" lvl="1">
              <a:lnSpc>
                <a:spcPts val="2890"/>
              </a:lnSpc>
              <a:buFont typeface="Arial"/>
              <a:buChar char="•"/>
            </a:pPr>
            <a:r>
              <a:rPr lang="en-US" sz="2064">
                <a:solidFill>
                  <a:srgbClr val="FFFFFF"/>
                </a:solidFill>
                <a:latin typeface="Arial"/>
                <a:ea typeface="Arial"/>
                <a:cs typeface="Arial"/>
                <a:sym typeface="Arial"/>
              </a:rPr>
              <a:t> Optimized for Low Power Devices – Ideal for embedded systems like Raspberry Pi.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3">
                <a:extLst>
                  <a:ext uri="{96DAC541-7B7A-43D3-8B79-37D633B846F1}">
                    <asvg:svgBlip xmlns:asvg="http://schemas.microsoft.com/office/drawing/2016/SVG/main" r:embed="rId4"/>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3">
                <a:extLst>
                  <a:ext uri="{96DAC541-7B7A-43D3-8B79-37D633B846F1}">
                    <asvg:svgBlip xmlns:asvg="http://schemas.microsoft.com/office/drawing/2016/SVG/main" r:embed="rId4"/>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3">
                <a:extLst>
                  <a:ext uri="{96DAC541-7B7A-43D3-8B79-37D633B846F1}">
                    <asvg:svgBlip xmlns:asvg="http://schemas.microsoft.com/office/drawing/2016/SVG/main" r:embed="rId4"/>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3">
                <a:extLst>
                  <a:ext uri="{96DAC541-7B7A-43D3-8B79-37D633B846F1}">
                    <asvg:svgBlip xmlns:asvg="http://schemas.microsoft.com/office/drawing/2016/SVG/main" r:embed="rId4"/>
                  </a:ext>
                </a:extLst>
              </a:blip>
              <a:stretch>
                <a:fillRect l="-53987" t="-688630" r="0" b="0"/>
              </a:stretch>
            </a:blipFill>
          </p:spPr>
        </p:sp>
      </p:grpSp>
      <p:sp>
        <p:nvSpPr>
          <p:cNvPr name="Freeform 10" id="10"/>
          <p:cNvSpPr/>
          <p:nvPr/>
        </p:nvSpPr>
        <p:spPr>
          <a:xfrm flipH="true" flipV="false" rot="0">
            <a:off x="1385707" y="9017057"/>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4083045" y="110538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3153910" y="8954026"/>
            <a:ext cx="4105390" cy="582219"/>
          </a:xfrm>
          <a:custGeom>
            <a:avLst/>
            <a:gdLst/>
            <a:ahLst/>
            <a:cxnLst/>
            <a:rect r="r" b="b" t="t" l="l"/>
            <a:pathLst>
              <a:path h="582219" w="4105390">
                <a:moveTo>
                  <a:pt x="0" y="0"/>
                </a:moveTo>
                <a:lnTo>
                  <a:pt x="4105390" y="0"/>
                </a:lnTo>
                <a:lnTo>
                  <a:pt x="4105390" y="582219"/>
                </a:lnTo>
                <a:lnTo>
                  <a:pt x="0" y="5822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3" id="13"/>
          <p:cNvGrpSpPr/>
          <p:nvPr/>
        </p:nvGrpSpPr>
        <p:grpSpPr>
          <a:xfrm rot="0">
            <a:off x="1377926" y="856707"/>
            <a:ext cx="4061228" cy="1405869"/>
            <a:chOff x="0" y="0"/>
            <a:chExt cx="5414971" cy="1874492"/>
          </a:xfrm>
        </p:grpSpPr>
        <p:sp>
          <p:nvSpPr>
            <p:cNvPr name="Freeform 14" id="14"/>
            <p:cNvSpPr/>
            <p:nvPr/>
          </p:nvSpPr>
          <p:spPr>
            <a:xfrm flipH="false" flipV="false" rot="0">
              <a:off x="0" y="0"/>
              <a:ext cx="5414971" cy="1874492"/>
            </a:xfrm>
            <a:custGeom>
              <a:avLst/>
              <a:gdLst/>
              <a:ahLst/>
              <a:cxnLst/>
              <a:rect r="r" b="b" t="t" l="l"/>
              <a:pathLst>
                <a:path h="1874492" w="5414971">
                  <a:moveTo>
                    <a:pt x="0" y="0"/>
                  </a:moveTo>
                  <a:lnTo>
                    <a:pt x="5414971" y="0"/>
                  </a:lnTo>
                  <a:lnTo>
                    <a:pt x="5414971" y="1874492"/>
                  </a:lnTo>
                  <a:lnTo>
                    <a:pt x="0" y="1874492"/>
                  </a:lnTo>
                  <a:lnTo>
                    <a:pt x="0" y="0"/>
                  </a:lnTo>
                  <a:close/>
                </a:path>
              </a:pathLst>
            </a:custGeom>
            <a:blipFill>
              <a:blip r:embed="rId9">
                <a:extLst>
                  <a:ext uri="{96DAC541-7B7A-43D3-8B79-37D633B846F1}">
                    <asvg:svgBlip xmlns:asvg="http://schemas.microsoft.com/office/drawing/2016/SVG/main" r:embed="rId10"/>
                  </a:ext>
                </a:extLst>
              </a:blip>
              <a:stretch>
                <a:fillRect l="-2019" t="0" r="-2019" b="0"/>
              </a:stretch>
            </a:blipFill>
          </p:spPr>
        </p:sp>
        <p:sp>
          <p:nvSpPr>
            <p:cNvPr name="TextBox 15" id="15"/>
            <p:cNvSpPr txBox="true"/>
            <p:nvPr/>
          </p:nvSpPr>
          <p:spPr>
            <a:xfrm rot="0">
              <a:off x="123974" y="346616"/>
              <a:ext cx="5167022" cy="1253426"/>
            </a:xfrm>
            <a:prstGeom prst="rect">
              <a:avLst/>
            </a:prstGeom>
          </p:spPr>
          <p:txBody>
            <a:bodyPr anchor="t" rtlCol="false" tIns="0" lIns="0" bIns="0" rIns="0">
              <a:spAutoFit/>
            </a:bodyPr>
            <a:lstStyle/>
            <a:p>
              <a:pPr algn="ctr">
                <a:lnSpc>
                  <a:spcPts val="3321"/>
                </a:lnSpc>
              </a:pPr>
              <a:r>
                <a:rPr lang="en-US" sz="4151">
                  <a:solidFill>
                    <a:srgbClr val="F3D300"/>
                  </a:solidFill>
                  <a:latin typeface="Racing Sans One"/>
                  <a:ea typeface="Racing Sans One"/>
                  <a:cs typeface="Racing Sans One"/>
                  <a:sym typeface="Racing Sans One"/>
                </a:rPr>
                <a:t>SYSTEM</a:t>
              </a:r>
            </a:p>
            <a:p>
              <a:pPr algn="ctr">
                <a:lnSpc>
                  <a:spcPts val="3321"/>
                </a:lnSpc>
              </a:pPr>
              <a:r>
                <a:rPr lang="en-US" sz="4151">
                  <a:solidFill>
                    <a:srgbClr val="F3D300"/>
                  </a:solidFill>
                  <a:latin typeface="Racing Sans One"/>
                  <a:ea typeface="Racing Sans One"/>
                  <a:cs typeface="Racing Sans One"/>
                  <a:sym typeface="Racing Sans One"/>
                </a:rPr>
                <a:t>ARCHITECTURE</a:t>
              </a:r>
            </a:p>
          </p:txBody>
        </p:sp>
      </p:grpSp>
      <p:grpSp>
        <p:nvGrpSpPr>
          <p:cNvPr name="Group 16" id="16"/>
          <p:cNvGrpSpPr/>
          <p:nvPr/>
        </p:nvGrpSpPr>
        <p:grpSpPr>
          <a:xfrm rot="0">
            <a:off x="3615491" y="2414976"/>
            <a:ext cx="11460899" cy="6016972"/>
            <a:chOff x="0" y="0"/>
            <a:chExt cx="15281198" cy="8022629"/>
          </a:xfrm>
        </p:grpSpPr>
        <p:sp>
          <p:nvSpPr>
            <p:cNvPr name="Freeform 17" id="17"/>
            <p:cNvSpPr/>
            <p:nvPr/>
          </p:nvSpPr>
          <p:spPr>
            <a:xfrm flipH="false" flipV="false" rot="0">
              <a:off x="0" y="0"/>
              <a:ext cx="15281198" cy="8022629"/>
            </a:xfrm>
            <a:custGeom>
              <a:avLst/>
              <a:gdLst/>
              <a:ahLst/>
              <a:cxnLst/>
              <a:rect r="r" b="b" t="t" l="l"/>
              <a:pathLst>
                <a:path h="8022629" w="15281198">
                  <a:moveTo>
                    <a:pt x="0" y="0"/>
                  </a:moveTo>
                  <a:lnTo>
                    <a:pt x="15281198" y="0"/>
                  </a:lnTo>
                  <a:lnTo>
                    <a:pt x="15281198" y="8022629"/>
                  </a:lnTo>
                  <a:lnTo>
                    <a:pt x="0" y="8022629"/>
                  </a:lnTo>
                  <a:lnTo>
                    <a:pt x="0" y="0"/>
                  </a:lnTo>
                  <a:close/>
                </a:path>
              </a:pathLst>
            </a:custGeom>
            <a:blipFill>
              <a:blip r:embed="rId11"/>
              <a:stretch>
                <a:fillRect l="0" t="0" r="0" b="0"/>
              </a:stretch>
            </a:blipFill>
          </p:spPr>
        </p:sp>
        <p:sp>
          <p:nvSpPr>
            <p:cNvPr name="Freeform 18" id="18"/>
            <p:cNvSpPr/>
            <p:nvPr/>
          </p:nvSpPr>
          <p:spPr>
            <a:xfrm flipH="false" flipV="false" rot="0">
              <a:off x="215509" y="104679"/>
              <a:ext cx="974060" cy="1156155"/>
            </a:xfrm>
            <a:custGeom>
              <a:avLst/>
              <a:gdLst/>
              <a:ahLst/>
              <a:cxnLst/>
              <a:rect r="r" b="b" t="t" l="l"/>
              <a:pathLst>
                <a:path h="1156155" w="974060">
                  <a:moveTo>
                    <a:pt x="0" y="0"/>
                  </a:moveTo>
                  <a:lnTo>
                    <a:pt x="974060" y="0"/>
                  </a:lnTo>
                  <a:lnTo>
                    <a:pt x="974060" y="1156155"/>
                  </a:lnTo>
                  <a:lnTo>
                    <a:pt x="0" y="115615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9" id="19"/>
            <p:cNvSpPr txBox="true"/>
            <p:nvPr/>
          </p:nvSpPr>
          <p:spPr>
            <a:xfrm rot="0">
              <a:off x="975621" y="161522"/>
              <a:ext cx="2599059" cy="899595"/>
            </a:xfrm>
            <a:prstGeom prst="rect">
              <a:avLst/>
            </a:prstGeom>
          </p:spPr>
          <p:txBody>
            <a:bodyPr anchor="t" rtlCol="false" tIns="0" lIns="0" bIns="0" rIns="0">
              <a:spAutoFit/>
            </a:bodyPr>
            <a:lstStyle/>
            <a:p>
              <a:pPr algn="ctr" marL="0" indent="0" lvl="0">
                <a:lnSpc>
                  <a:spcPts val="5231"/>
                </a:lnSpc>
                <a:spcBef>
                  <a:spcPct val="0"/>
                </a:spcBef>
              </a:pPr>
              <a:r>
                <a:rPr lang="en-US" sz="3736">
                  <a:solidFill>
                    <a:srgbClr val="000000"/>
                  </a:solidFill>
                  <a:latin typeface="Arial"/>
                  <a:ea typeface="Arial"/>
                  <a:cs typeface="Arial"/>
                  <a:sym typeface="Arial"/>
                </a:rPr>
                <a:t>user</a:t>
              </a:r>
            </a:p>
          </p:txBody>
        </p:sp>
      </p:grpSp>
      <p:sp>
        <p:nvSpPr>
          <p:cNvPr name="TextBox 20" id="20"/>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8369339" y="1357640"/>
            <a:ext cx="6661873" cy="1466944"/>
            <a:chOff x="0" y="0"/>
            <a:chExt cx="8882497" cy="1955925"/>
          </a:xfrm>
        </p:grpSpPr>
        <p:sp>
          <p:nvSpPr>
            <p:cNvPr name="Freeform 3" id="3"/>
            <p:cNvSpPr/>
            <p:nvPr/>
          </p:nvSpPr>
          <p:spPr>
            <a:xfrm flipH="false" flipV="false" rot="0">
              <a:off x="0" y="0"/>
              <a:ext cx="8882497" cy="1955925"/>
            </a:xfrm>
            <a:custGeom>
              <a:avLst/>
              <a:gdLst/>
              <a:ahLst/>
              <a:cxnLst/>
              <a:rect r="r" b="b" t="t" l="l"/>
              <a:pathLst>
                <a:path h="1955925" w="8882497">
                  <a:moveTo>
                    <a:pt x="0" y="0"/>
                  </a:moveTo>
                  <a:lnTo>
                    <a:pt x="8882497" y="0"/>
                  </a:lnTo>
                  <a:lnTo>
                    <a:pt x="8882497" y="1955925"/>
                  </a:lnTo>
                  <a:lnTo>
                    <a:pt x="0" y="1955925"/>
                  </a:lnTo>
                  <a:lnTo>
                    <a:pt x="0" y="0"/>
                  </a:lnTo>
                  <a:close/>
                </a:path>
              </a:pathLst>
            </a:custGeom>
            <a:blipFill>
              <a:blip r:embed="rId2">
                <a:extLst>
                  <a:ext uri="{96DAC541-7B7A-43D3-8B79-37D633B846F1}">
                    <asvg:svgBlip xmlns:asvg="http://schemas.microsoft.com/office/drawing/2016/SVG/main" r:embed="rId3"/>
                  </a:ext>
                </a:extLst>
              </a:blip>
              <a:stretch>
                <a:fillRect l="0" t="-68900" r="0" b="-68900"/>
              </a:stretch>
            </a:blipFill>
          </p:spPr>
        </p:sp>
        <p:sp>
          <p:nvSpPr>
            <p:cNvPr name="TextBox 4" id="4"/>
            <p:cNvSpPr txBox="true"/>
            <p:nvPr/>
          </p:nvSpPr>
          <p:spPr>
            <a:xfrm rot="0">
              <a:off x="1996570" y="321452"/>
              <a:ext cx="5808222" cy="992336"/>
            </a:xfrm>
            <a:prstGeom prst="rect">
              <a:avLst/>
            </a:prstGeom>
          </p:spPr>
          <p:txBody>
            <a:bodyPr anchor="t" rtlCol="false" tIns="0" lIns="0" bIns="0" rIns="0">
              <a:spAutoFit/>
            </a:bodyPr>
            <a:lstStyle/>
            <a:p>
              <a:pPr algn="ctr">
                <a:lnSpc>
                  <a:spcPts val="6291"/>
                </a:lnSpc>
                <a:spcBef>
                  <a:spcPct val="0"/>
                </a:spcBef>
              </a:pPr>
              <a:r>
                <a:rPr lang="en-US" sz="4494">
                  <a:solidFill>
                    <a:srgbClr val="F3D300"/>
                  </a:solidFill>
                  <a:latin typeface="Racing Sans One"/>
                  <a:ea typeface="Racing Sans One"/>
                  <a:cs typeface="Racing Sans One"/>
                  <a:sym typeface="Racing Sans One"/>
                </a:rPr>
                <a:t>Home page</a:t>
              </a:r>
            </a:p>
          </p:txBody>
        </p:sp>
      </p:grpSp>
      <p:grpSp>
        <p:nvGrpSpPr>
          <p:cNvPr name="Group 5" id="5"/>
          <p:cNvGrpSpPr/>
          <p:nvPr/>
        </p:nvGrpSpPr>
        <p:grpSpPr>
          <a:xfrm rot="0">
            <a:off x="704253" y="1160950"/>
            <a:ext cx="4710122" cy="1141370"/>
            <a:chOff x="0" y="0"/>
            <a:chExt cx="6280163" cy="1521826"/>
          </a:xfrm>
        </p:grpSpPr>
        <p:sp>
          <p:nvSpPr>
            <p:cNvPr name="Freeform 6" id="6"/>
            <p:cNvSpPr/>
            <p:nvPr/>
          </p:nvSpPr>
          <p:spPr>
            <a:xfrm flipH="false" flipV="false" rot="0">
              <a:off x="0" y="0"/>
              <a:ext cx="6280163" cy="1521826"/>
            </a:xfrm>
            <a:custGeom>
              <a:avLst/>
              <a:gdLst/>
              <a:ahLst/>
              <a:cxnLst/>
              <a:rect r="r" b="b" t="t" l="l"/>
              <a:pathLst>
                <a:path h="1521826" w="6280163">
                  <a:moveTo>
                    <a:pt x="0" y="0"/>
                  </a:moveTo>
                  <a:lnTo>
                    <a:pt x="6280163" y="0"/>
                  </a:lnTo>
                  <a:lnTo>
                    <a:pt x="6280163" y="1521826"/>
                  </a:lnTo>
                  <a:lnTo>
                    <a:pt x="0" y="1521826"/>
                  </a:lnTo>
                  <a:lnTo>
                    <a:pt x="0" y="0"/>
                  </a:lnTo>
                  <a:close/>
                </a:path>
              </a:pathLst>
            </a:custGeom>
            <a:blipFill>
              <a:blip r:embed="rId4">
                <a:extLst>
                  <a:ext uri="{96DAC541-7B7A-43D3-8B79-37D633B846F1}">
                    <asvg:svgBlip xmlns:asvg="http://schemas.microsoft.com/office/drawing/2016/SVG/main" r:embed="rId5"/>
                  </a:ext>
                </a:extLst>
              </a:blip>
              <a:stretch>
                <a:fillRect l="0" t="-18653" r="0" b="-18653"/>
              </a:stretch>
            </a:blipFill>
          </p:spPr>
        </p:sp>
        <p:sp>
          <p:nvSpPr>
            <p:cNvPr name="TextBox 7" id="7"/>
            <p:cNvSpPr txBox="true"/>
            <p:nvPr/>
          </p:nvSpPr>
          <p:spPr>
            <a:xfrm rot="0">
              <a:off x="143782" y="406222"/>
              <a:ext cx="5992598" cy="797303"/>
            </a:xfrm>
            <a:prstGeom prst="rect">
              <a:avLst/>
            </a:prstGeom>
          </p:spPr>
          <p:txBody>
            <a:bodyPr anchor="t" rtlCol="false" tIns="0" lIns="0" bIns="0" rIns="0">
              <a:spAutoFit/>
            </a:bodyPr>
            <a:lstStyle/>
            <a:p>
              <a:pPr algn="ctr">
                <a:lnSpc>
                  <a:spcPts val="3851"/>
                </a:lnSpc>
              </a:pPr>
              <a:r>
                <a:rPr lang="en-US" sz="4814">
                  <a:solidFill>
                    <a:srgbClr val="F3D300"/>
                  </a:solidFill>
                  <a:latin typeface="Racing Sans One"/>
                  <a:ea typeface="Racing Sans One"/>
                  <a:cs typeface="Racing Sans One"/>
                  <a:sym typeface="Racing Sans One"/>
                </a:rPr>
                <a:t>DESIGN</a:t>
              </a:r>
            </a:p>
          </p:txBody>
        </p:sp>
      </p:grpSp>
      <p:sp>
        <p:nvSpPr>
          <p:cNvPr name="Freeform 8" id="8"/>
          <p:cNvSpPr/>
          <p:nvPr/>
        </p:nvSpPr>
        <p:spPr>
          <a:xfrm flipH="false" flipV="false" rot="0">
            <a:off x="5414375" y="3037846"/>
            <a:ext cx="12149844" cy="6484979"/>
          </a:xfrm>
          <a:custGeom>
            <a:avLst/>
            <a:gdLst/>
            <a:ahLst/>
            <a:cxnLst/>
            <a:rect r="r" b="b" t="t" l="l"/>
            <a:pathLst>
              <a:path h="6484979" w="12149844">
                <a:moveTo>
                  <a:pt x="0" y="0"/>
                </a:moveTo>
                <a:lnTo>
                  <a:pt x="12149844" y="0"/>
                </a:lnTo>
                <a:lnTo>
                  <a:pt x="12149844" y="6484979"/>
                </a:lnTo>
                <a:lnTo>
                  <a:pt x="0" y="6484979"/>
                </a:lnTo>
                <a:lnTo>
                  <a:pt x="0" y="0"/>
                </a:lnTo>
                <a:close/>
              </a:path>
            </a:pathLst>
          </a:custGeom>
          <a:blipFill>
            <a:blip r:embed="rId6"/>
            <a:stretch>
              <a:fillRect l="0" t="0" r="0" b="0"/>
            </a:stretch>
          </a:blipFill>
        </p:spPr>
      </p:sp>
      <p:sp>
        <p:nvSpPr>
          <p:cNvPr name="Freeform 9" id="9"/>
          <p:cNvSpPr/>
          <p:nvPr/>
        </p:nvSpPr>
        <p:spPr>
          <a:xfrm flipH="false" flipV="false" rot="0">
            <a:off x="1156200" y="3037846"/>
            <a:ext cx="3882881" cy="6484979"/>
          </a:xfrm>
          <a:custGeom>
            <a:avLst/>
            <a:gdLst/>
            <a:ahLst/>
            <a:cxnLst/>
            <a:rect r="r" b="b" t="t" l="l"/>
            <a:pathLst>
              <a:path h="6484979" w="3882881">
                <a:moveTo>
                  <a:pt x="0" y="0"/>
                </a:moveTo>
                <a:lnTo>
                  <a:pt x="3882881" y="0"/>
                </a:lnTo>
                <a:lnTo>
                  <a:pt x="3882881" y="6484979"/>
                </a:lnTo>
                <a:lnTo>
                  <a:pt x="0" y="6484979"/>
                </a:lnTo>
                <a:lnTo>
                  <a:pt x="0" y="0"/>
                </a:lnTo>
                <a:close/>
              </a:path>
            </a:pathLst>
          </a:custGeom>
          <a:blipFill>
            <a:blip r:embed="rId7"/>
            <a:stretch>
              <a:fillRect l="0" t="0" r="0" b="0"/>
            </a:stretch>
          </a:blipFill>
        </p:spPr>
      </p:sp>
      <p:sp>
        <p:nvSpPr>
          <p:cNvPr name="TextBox 10" id="10"/>
          <p:cNvSpPr txBox="true"/>
          <p:nvPr/>
        </p:nvSpPr>
        <p:spPr>
          <a:xfrm rot="0">
            <a:off x="17776654" y="9642304"/>
            <a:ext cx="152400" cy="2857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Times New Roman"/>
                <a:ea typeface="Times New Roman"/>
                <a:cs typeface="Times New Roman"/>
                <a:sym typeface="Times New Roman"/>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1028700" y="910407"/>
            <a:ext cx="4061228" cy="984128"/>
            <a:chOff x="0" y="0"/>
            <a:chExt cx="5414971" cy="1312170"/>
          </a:xfrm>
        </p:grpSpPr>
        <p:sp>
          <p:nvSpPr>
            <p:cNvPr name="Freeform 3" id="3"/>
            <p:cNvSpPr/>
            <p:nvPr/>
          </p:nvSpPr>
          <p:spPr>
            <a:xfrm flipH="false" flipV="false" rot="0">
              <a:off x="0" y="0"/>
              <a:ext cx="5414971" cy="1312170"/>
            </a:xfrm>
            <a:custGeom>
              <a:avLst/>
              <a:gdLst/>
              <a:ahLst/>
              <a:cxnLst/>
              <a:rect r="r" b="b" t="t" l="l"/>
              <a:pathLst>
                <a:path h="1312170" w="5414971">
                  <a:moveTo>
                    <a:pt x="0" y="0"/>
                  </a:moveTo>
                  <a:lnTo>
                    <a:pt x="5414971" y="0"/>
                  </a:lnTo>
                  <a:lnTo>
                    <a:pt x="5414971" y="1312170"/>
                  </a:lnTo>
                  <a:lnTo>
                    <a:pt x="0" y="1312170"/>
                  </a:lnTo>
                  <a:lnTo>
                    <a:pt x="0" y="0"/>
                  </a:lnTo>
                  <a:close/>
                </a:path>
              </a:pathLst>
            </a:custGeom>
            <a:blipFill>
              <a:blip r:embed="rId2">
                <a:extLst>
                  <a:ext uri="{96DAC541-7B7A-43D3-8B79-37D633B846F1}">
                    <asvg:svgBlip xmlns:asvg="http://schemas.microsoft.com/office/drawing/2016/SVG/main" r:embed="rId3"/>
                  </a:ext>
                </a:extLst>
              </a:blip>
              <a:stretch>
                <a:fillRect l="0" t="-18653" r="0" b="-18653"/>
              </a:stretch>
            </a:blipFill>
          </p:spPr>
        </p:sp>
        <p:sp>
          <p:nvSpPr>
            <p:cNvPr name="TextBox 4" id="4"/>
            <p:cNvSpPr txBox="true"/>
            <p:nvPr/>
          </p:nvSpPr>
          <p:spPr>
            <a:xfrm rot="0">
              <a:off x="123974" y="346616"/>
              <a:ext cx="5167022" cy="691105"/>
            </a:xfrm>
            <a:prstGeom prst="rect">
              <a:avLst/>
            </a:prstGeom>
          </p:spPr>
          <p:txBody>
            <a:bodyPr anchor="t" rtlCol="false" tIns="0" lIns="0" bIns="0" rIns="0">
              <a:spAutoFit/>
            </a:bodyPr>
            <a:lstStyle/>
            <a:p>
              <a:pPr algn="ctr">
                <a:lnSpc>
                  <a:spcPts val="3321"/>
                </a:lnSpc>
              </a:pPr>
              <a:r>
                <a:rPr lang="en-US" sz="4151">
                  <a:solidFill>
                    <a:srgbClr val="F3D300"/>
                  </a:solidFill>
                  <a:latin typeface="Racing Sans One"/>
                  <a:ea typeface="Racing Sans One"/>
                  <a:cs typeface="Racing Sans One"/>
                  <a:sym typeface="Racing Sans One"/>
                </a:rPr>
                <a:t>DESIGN</a:t>
              </a:r>
            </a:p>
          </p:txBody>
        </p:sp>
      </p:grpSp>
      <p:grpSp>
        <p:nvGrpSpPr>
          <p:cNvPr name="Group 5" id="5"/>
          <p:cNvGrpSpPr/>
          <p:nvPr/>
        </p:nvGrpSpPr>
        <p:grpSpPr>
          <a:xfrm rot="0">
            <a:off x="9520815" y="594180"/>
            <a:ext cx="3827409" cy="1210951"/>
            <a:chOff x="0" y="0"/>
            <a:chExt cx="5103213" cy="1614602"/>
          </a:xfrm>
        </p:grpSpPr>
        <p:sp>
          <p:nvSpPr>
            <p:cNvPr name="Freeform 6" id="6"/>
            <p:cNvSpPr/>
            <p:nvPr/>
          </p:nvSpPr>
          <p:spPr>
            <a:xfrm flipH="false" flipV="false" rot="0">
              <a:off x="0" y="0"/>
              <a:ext cx="5103213" cy="1614602"/>
            </a:xfrm>
            <a:custGeom>
              <a:avLst/>
              <a:gdLst/>
              <a:ahLst/>
              <a:cxnLst/>
              <a:rect r="r" b="b" t="t" l="l"/>
              <a:pathLst>
                <a:path h="1614602" w="5103213">
                  <a:moveTo>
                    <a:pt x="0" y="0"/>
                  </a:moveTo>
                  <a:lnTo>
                    <a:pt x="5103213" y="0"/>
                  </a:lnTo>
                  <a:lnTo>
                    <a:pt x="5103213" y="1614602"/>
                  </a:lnTo>
                  <a:lnTo>
                    <a:pt x="0" y="1614602"/>
                  </a:lnTo>
                  <a:lnTo>
                    <a:pt x="0" y="0"/>
                  </a:lnTo>
                  <a:close/>
                </a:path>
              </a:pathLst>
            </a:custGeom>
            <a:blipFill>
              <a:blip r:embed="rId4">
                <a:extLst>
                  <a:ext uri="{96DAC541-7B7A-43D3-8B79-37D633B846F1}">
                    <asvg:svgBlip xmlns:asvg="http://schemas.microsoft.com/office/drawing/2016/SVG/main" r:embed="rId5"/>
                  </a:ext>
                </a:extLst>
              </a:blip>
              <a:stretch>
                <a:fillRect l="0" t="-32751" r="0" b="-32751"/>
              </a:stretch>
            </a:blipFill>
          </p:spPr>
        </p:sp>
        <p:sp>
          <p:nvSpPr>
            <p:cNvPr name="TextBox 7" id="7"/>
            <p:cNvSpPr txBox="true"/>
            <p:nvPr/>
          </p:nvSpPr>
          <p:spPr>
            <a:xfrm rot="0">
              <a:off x="1147078" y="294241"/>
              <a:ext cx="3336966" cy="751178"/>
            </a:xfrm>
            <a:prstGeom prst="rect">
              <a:avLst/>
            </a:prstGeom>
          </p:spPr>
          <p:txBody>
            <a:bodyPr anchor="t" rtlCol="false" tIns="0" lIns="0" bIns="0" rIns="0">
              <a:spAutoFit/>
            </a:bodyPr>
            <a:lstStyle/>
            <a:p>
              <a:pPr algn="ctr">
                <a:lnSpc>
                  <a:spcPts val="4738"/>
                </a:lnSpc>
                <a:spcBef>
                  <a:spcPct val="0"/>
                </a:spcBef>
              </a:pPr>
              <a:r>
                <a:rPr lang="en-US" sz="3384">
                  <a:solidFill>
                    <a:srgbClr val="F3D300"/>
                  </a:solidFill>
                  <a:latin typeface="Racing Sans One"/>
                  <a:ea typeface="Racing Sans One"/>
                  <a:cs typeface="Racing Sans One"/>
                  <a:sym typeface="Racing Sans One"/>
                </a:rPr>
                <a:t>Registration</a:t>
              </a:r>
            </a:p>
          </p:txBody>
        </p:sp>
      </p:grpSp>
      <p:sp>
        <p:nvSpPr>
          <p:cNvPr name="Freeform 8" id="8"/>
          <p:cNvSpPr/>
          <p:nvPr/>
        </p:nvSpPr>
        <p:spPr>
          <a:xfrm flipH="false" flipV="false" rot="0">
            <a:off x="5629431" y="2031620"/>
            <a:ext cx="11102558" cy="7744034"/>
          </a:xfrm>
          <a:custGeom>
            <a:avLst/>
            <a:gdLst/>
            <a:ahLst/>
            <a:cxnLst/>
            <a:rect r="r" b="b" t="t" l="l"/>
            <a:pathLst>
              <a:path h="7744034" w="11102558">
                <a:moveTo>
                  <a:pt x="0" y="0"/>
                </a:moveTo>
                <a:lnTo>
                  <a:pt x="11102558" y="0"/>
                </a:lnTo>
                <a:lnTo>
                  <a:pt x="11102558" y="7744034"/>
                </a:lnTo>
                <a:lnTo>
                  <a:pt x="0" y="7744034"/>
                </a:lnTo>
                <a:lnTo>
                  <a:pt x="0" y="0"/>
                </a:lnTo>
                <a:close/>
              </a:path>
            </a:pathLst>
          </a:custGeom>
          <a:blipFill>
            <a:blip r:embed="rId6"/>
            <a:stretch>
              <a:fillRect l="0" t="0" r="0" b="0"/>
            </a:stretch>
          </a:blipFill>
        </p:spPr>
      </p:sp>
      <p:sp>
        <p:nvSpPr>
          <p:cNvPr name="TextBox 9" id="9"/>
          <p:cNvSpPr txBox="true"/>
          <p:nvPr/>
        </p:nvSpPr>
        <p:spPr>
          <a:xfrm rot="0">
            <a:off x="17776654" y="9642304"/>
            <a:ext cx="152400" cy="2857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Times New Roman"/>
                <a:ea typeface="Times New Roman"/>
                <a:cs typeface="Times New Roman"/>
                <a:sym typeface="Times New Roman"/>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10922828" y="1239570"/>
            <a:ext cx="3374992" cy="1146581"/>
            <a:chOff x="0" y="0"/>
            <a:chExt cx="4499990" cy="1528775"/>
          </a:xfrm>
        </p:grpSpPr>
        <p:sp>
          <p:nvSpPr>
            <p:cNvPr name="Freeform 3" id="3"/>
            <p:cNvSpPr/>
            <p:nvPr/>
          </p:nvSpPr>
          <p:spPr>
            <a:xfrm flipH="false" flipV="false" rot="0">
              <a:off x="0" y="0"/>
              <a:ext cx="4499990" cy="1528775"/>
            </a:xfrm>
            <a:custGeom>
              <a:avLst/>
              <a:gdLst/>
              <a:ahLst/>
              <a:cxnLst/>
              <a:rect r="r" b="b" t="t" l="l"/>
              <a:pathLst>
                <a:path h="1528775" w="4499990">
                  <a:moveTo>
                    <a:pt x="0" y="0"/>
                  </a:moveTo>
                  <a:lnTo>
                    <a:pt x="4499990" y="0"/>
                  </a:lnTo>
                  <a:lnTo>
                    <a:pt x="4499990" y="1528775"/>
                  </a:lnTo>
                  <a:lnTo>
                    <a:pt x="0" y="1528775"/>
                  </a:lnTo>
                  <a:lnTo>
                    <a:pt x="0" y="0"/>
                  </a:lnTo>
                  <a:close/>
                </a:path>
              </a:pathLst>
            </a:custGeom>
            <a:blipFill>
              <a:blip r:embed="rId2">
                <a:extLst>
                  <a:ext uri="{96DAC541-7B7A-43D3-8B79-37D633B846F1}">
                    <asvg:svgBlip xmlns:asvg="http://schemas.microsoft.com/office/drawing/2016/SVG/main" r:embed="rId3"/>
                  </a:ext>
                </a:extLst>
              </a:blip>
              <a:stretch>
                <a:fillRect l="0" t="-27066" r="0" b="-27066"/>
              </a:stretch>
            </a:blipFill>
          </p:spPr>
        </p:sp>
        <p:sp>
          <p:nvSpPr>
            <p:cNvPr name="TextBox 4" id="4"/>
            <p:cNvSpPr txBox="true"/>
            <p:nvPr/>
          </p:nvSpPr>
          <p:spPr>
            <a:xfrm rot="0">
              <a:off x="1011489" y="242054"/>
              <a:ext cx="2942521" cy="784818"/>
            </a:xfrm>
            <a:prstGeom prst="rect">
              <a:avLst/>
            </a:prstGeom>
          </p:spPr>
          <p:txBody>
            <a:bodyPr anchor="t" rtlCol="false" tIns="0" lIns="0" bIns="0" rIns="0">
              <a:spAutoFit/>
            </a:bodyPr>
            <a:lstStyle/>
            <a:p>
              <a:pPr algn="ctr">
                <a:lnSpc>
                  <a:spcPts val="4917"/>
                </a:lnSpc>
                <a:spcBef>
                  <a:spcPct val="0"/>
                </a:spcBef>
              </a:pPr>
              <a:r>
                <a:rPr lang="en-US" sz="3512">
                  <a:solidFill>
                    <a:srgbClr val="F3D300"/>
                  </a:solidFill>
                  <a:latin typeface="Racing Sans One"/>
                  <a:ea typeface="Racing Sans One"/>
                  <a:cs typeface="Racing Sans One"/>
                  <a:sym typeface="Racing Sans One"/>
                </a:rPr>
                <a:t>Login</a:t>
              </a:r>
            </a:p>
          </p:txBody>
        </p:sp>
      </p:grpSp>
      <p:grpSp>
        <p:nvGrpSpPr>
          <p:cNvPr name="Group 5" id="5"/>
          <p:cNvGrpSpPr/>
          <p:nvPr/>
        </p:nvGrpSpPr>
        <p:grpSpPr>
          <a:xfrm rot="0">
            <a:off x="1028700" y="1239570"/>
            <a:ext cx="4061228" cy="984128"/>
            <a:chOff x="0" y="0"/>
            <a:chExt cx="5414971" cy="1312170"/>
          </a:xfrm>
        </p:grpSpPr>
        <p:sp>
          <p:nvSpPr>
            <p:cNvPr name="Freeform 6" id="6"/>
            <p:cNvSpPr/>
            <p:nvPr/>
          </p:nvSpPr>
          <p:spPr>
            <a:xfrm flipH="false" flipV="false" rot="0">
              <a:off x="0" y="0"/>
              <a:ext cx="5414971" cy="1312170"/>
            </a:xfrm>
            <a:custGeom>
              <a:avLst/>
              <a:gdLst/>
              <a:ahLst/>
              <a:cxnLst/>
              <a:rect r="r" b="b" t="t" l="l"/>
              <a:pathLst>
                <a:path h="1312170" w="5414971">
                  <a:moveTo>
                    <a:pt x="0" y="0"/>
                  </a:moveTo>
                  <a:lnTo>
                    <a:pt x="5414971" y="0"/>
                  </a:lnTo>
                  <a:lnTo>
                    <a:pt x="5414971" y="1312170"/>
                  </a:lnTo>
                  <a:lnTo>
                    <a:pt x="0" y="1312170"/>
                  </a:lnTo>
                  <a:lnTo>
                    <a:pt x="0" y="0"/>
                  </a:lnTo>
                  <a:close/>
                </a:path>
              </a:pathLst>
            </a:custGeom>
            <a:blipFill>
              <a:blip r:embed="rId4">
                <a:extLst>
                  <a:ext uri="{96DAC541-7B7A-43D3-8B79-37D633B846F1}">
                    <asvg:svgBlip xmlns:asvg="http://schemas.microsoft.com/office/drawing/2016/SVG/main" r:embed="rId5"/>
                  </a:ext>
                </a:extLst>
              </a:blip>
              <a:stretch>
                <a:fillRect l="0" t="-18653" r="0" b="-18653"/>
              </a:stretch>
            </a:blipFill>
          </p:spPr>
        </p:sp>
        <p:sp>
          <p:nvSpPr>
            <p:cNvPr name="TextBox 7" id="7"/>
            <p:cNvSpPr txBox="true"/>
            <p:nvPr/>
          </p:nvSpPr>
          <p:spPr>
            <a:xfrm rot="0">
              <a:off x="123974" y="346616"/>
              <a:ext cx="5167022" cy="691105"/>
            </a:xfrm>
            <a:prstGeom prst="rect">
              <a:avLst/>
            </a:prstGeom>
          </p:spPr>
          <p:txBody>
            <a:bodyPr anchor="t" rtlCol="false" tIns="0" lIns="0" bIns="0" rIns="0">
              <a:spAutoFit/>
            </a:bodyPr>
            <a:lstStyle/>
            <a:p>
              <a:pPr algn="ctr">
                <a:lnSpc>
                  <a:spcPts val="3321"/>
                </a:lnSpc>
              </a:pPr>
              <a:r>
                <a:rPr lang="en-US" sz="4151">
                  <a:solidFill>
                    <a:srgbClr val="F3D300"/>
                  </a:solidFill>
                  <a:latin typeface="Racing Sans One"/>
                  <a:ea typeface="Racing Sans One"/>
                  <a:cs typeface="Racing Sans One"/>
                  <a:sym typeface="Racing Sans One"/>
                </a:rPr>
                <a:t>DESIGN</a:t>
              </a:r>
            </a:p>
          </p:txBody>
        </p:sp>
      </p:grpSp>
      <p:sp>
        <p:nvSpPr>
          <p:cNvPr name="Freeform 8" id="8"/>
          <p:cNvSpPr/>
          <p:nvPr/>
        </p:nvSpPr>
        <p:spPr>
          <a:xfrm flipH="false" flipV="false" rot="0">
            <a:off x="6044064" y="2782752"/>
            <a:ext cx="10792579" cy="6475548"/>
          </a:xfrm>
          <a:custGeom>
            <a:avLst/>
            <a:gdLst/>
            <a:ahLst/>
            <a:cxnLst/>
            <a:rect r="r" b="b" t="t" l="l"/>
            <a:pathLst>
              <a:path h="6475548" w="10792579">
                <a:moveTo>
                  <a:pt x="0" y="0"/>
                </a:moveTo>
                <a:lnTo>
                  <a:pt x="10792579" y="0"/>
                </a:lnTo>
                <a:lnTo>
                  <a:pt x="10792579" y="6475548"/>
                </a:lnTo>
                <a:lnTo>
                  <a:pt x="0" y="6475548"/>
                </a:lnTo>
                <a:lnTo>
                  <a:pt x="0" y="0"/>
                </a:lnTo>
                <a:close/>
              </a:path>
            </a:pathLst>
          </a:custGeom>
          <a:blipFill>
            <a:blip r:embed="rId6"/>
            <a:stretch>
              <a:fillRect l="0" t="0" r="0" b="0"/>
            </a:stretch>
          </a:blipFill>
        </p:spPr>
      </p:sp>
      <p:sp>
        <p:nvSpPr>
          <p:cNvPr name="TextBox 9" id="9"/>
          <p:cNvSpPr txBox="true"/>
          <p:nvPr/>
        </p:nvSpPr>
        <p:spPr>
          <a:xfrm rot="0">
            <a:off x="17776654" y="9642304"/>
            <a:ext cx="152400" cy="2857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Times New Roman"/>
                <a:ea typeface="Times New Roman"/>
                <a:cs typeface="Times New Roman"/>
                <a:sym typeface="Times New Roman"/>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11541977" y="1028700"/>
            <a:ext cx="3473175" cy="1098875"/>
            <a:chOff x="0" y="0"/>
            <a:chExt cx="4630899" cy="1465167"/>
          </a:xfrm>
        </p:grpSpPr>
        <p:sp>
          <p:nvSpPr>
            <p:cNvPr name="Freeform 3" id="3"/>
            <p:cNvSpPr/>
            <p:nvPr/>
          </p:nvSpPr>
          <p:spPr>
            <a:xfrm flipH="false" flipV="false" rot="0">
              <a:off x="0" y="0"/>
              <a:ext cx="4630899" cy="1465167"/>
            </a:xfrm>
            <a:custGeom>
              <a:avLst/>
              <a:gdLst/>
              <a:ahLst/>
              <a:cxnLst/>
              <a:rect r="r" b="b" t="t" l="l"/>
              <a:pathLst>
                <a:path h="1465167" w="4630899">
                  <a:moveTo>
                    <a:pt x="0" y="0"/>
                  </a:moveTo>
                  <a:lnTo>
                    <a:pt x="4630899" y="0"/>
                  </a:lnTo>
                  <a:lnTo>
                    <a:pt x="4630899" y="1465167"/>
                  </a:lnTo>
                  <a:lnTo>
                    <a:pt x="0" y="1465167"/>
                  </a:lnTo>
                  <a:lnTo>
                    <a:pt x="0" y="0"/>
                  </a:lnTo>
                  <a:close/>
                </a:path>
              </a:pathLst>
            </a:custGeom>
            <a:blipFill>
              <a:blip r:embed="rId2">
                <a:extLst>
                  <a:ext uri="{96DAC541-7B7A-43D3-8B79-37D633B846F1}">
                    <asvg:svgBlip xmlns:asvg="http://schemas.microsoft.com/office/drawing/2016/SVG/main" r:embed="rId3"/>
                  </a:ext>
                </a:extLst>
              </a:blip>
              <a:stretch>
                <a:fillRect l="0" t="-32751" r="0" b="-32751"/>
              </a:stretch>
            </a:blipFill>
          </p:spPr>
        </p:sp>
        <p:sp>
          <p:nvSpPr>
            <p:cNvPr name="TextBox 4" id="4"/>
            <p:cNvSpPr txBox="true"/>
            <p:nvPr/>
          </p:nvSpPr>
          <p:spPr>
            <a:xfrm rot="0">
              <a:off x="1040914" y="270363"/>
              <a:ext cx="3028123" cy="678301"/>
            </a:xfrm>
            <a:prstGeom prst="rect">
              <a:avLst/>
            </a:prstGeom>
          </p:spPr>
          <p:txBody>
            <a:bodyPr anchor="t" rtlCol="false" tIns="0" lIns="0" bIns="0" rIns="0">
              <a:spAutoFit/>
            </a:bodyPr>
            <a:lstStyle/>
            <a:p>
              <a:pPr algn="ctr">
                <a:lnSpc>
                  <a:spcPts val="4299"/>
                </a:lnSpc>
                <a:spcBef>
                  <a:spcPct val="0"/>
                </a:spcBef>
              </a:pPr>
              <a:r>
                <a:rPr lang="en-US" sz="3071">
                  <a:solidFill>
                    <a:srgbClr val="F3D300"/>
                  </a:solidFill>
                  <a:latin typeface="Racing Sans One"/>
                  <a:ea typeface="Racing Sans One"/>
                  <a:cs typeface="Racing Sans One"/>
                  <a:sym typeface="Racing Sans One"/>
                </a:rPr>
                <a:t>Dashboard</a:t>
              </a:r>
            </a:p>
          </p:txBody>
        </p:sp>
      </p:grpSp>
      <p:grpSp>
        <p:nvGrpSpPr>
          <p:cNvPr name="Group 5" id="5"/>
          <p:cNvGrpSpPr/>
          <p:nvPr/>
        </p:nvGrpSpPr>
        <p:grpSpPr>
          <a:xfrm rot="0">
            <a:off x="1028700" y="923344"/>
            <a:ext cx="4061228" cy="984128"/>
            <a:chOff x="0" y="0"/>
            <a:chExt cx="5414971" cy="1312170"/>
          </a:xfrm>
        </p:grpSpPr>
        <p:sp>
          <p:nvSpPr>
            <p:cNvPr name="Freeform 6" id="6"/>
            <p:cNvSpPr/>
            <p:nvPr/>
          </p:nvSpPr>
          <p:spPr>
            <a:xfrm flipH="false" flipV="false" rot="0">
              <a:off x="0" y="0"/>
              <a:ext cx="5414971" cy="1312170"/>
            </a:xfrm>
            <a:custGeom>
              <a:avLst/>
              <a:gdLst/>
              <a:ahLst/>
              <a:cxnLst/>
              <a:rect r="r" b="b" t="t" l="l"/>
              <a:pathLst>
                <a:path h="1312170" w="5414971">
                  <a:moveTo>
                    <a:pt x="0" y="0"/>
                  </a:moveTo>
                  <a:lnTo>
                    <a:pt x="5414971" y="0"/>
                  </a:lnTo>
                  <a:lnTo>
                    <a:pt x="5414971" y="1312170"/>
                  </a:lnTo>
                  <a:lnTo>
                    <a:pt x="0" y="1312170"/>
                  </a:lnTo>
                  <a:lnTo>
                    <a:pt x="0" y="0"/>
                  </a:lnTo>
                  <a:close/>
                </a:path>
              </a:pathLst>
            </a:custGeom>
            <a:blipFill>
              <a:blip r:embed="rId4">
                <a:extLst>
                  <a:ext uri="{96DAC541-7B7A-43D3-8B79-37D633B846F1}">
                    <asvg:svgBlip xmlns:asvg="http://schemas.microsoft.com/office/drawing/2016/SVG/main" r:embed="rId5"/>
                  </a:ext>
                </a:extLst>
              </a:blip>
              <a:stretch>
                <a:fillRect l="0" t="-18653" r="0" b="-18653"/>
              </a:stretch>
            </a:blipFill>
          </p:spPr>
        </p:sp>
        <p:sp>
          <p:nvSpPr>
            <p:cNvPr name="TextBox 7" id="7"/>
            <p:cNvSpPr txBox="true"/>
            <p:nvPr/>
          </p:nvSpPr>
          <p:spPr>
            <a:xfrm rot="0">
              <a:off x="123974" y="346616"/>
              <a:ext cx="5167022" cy="691105"/>
            </a:xfrm>
            <a:prstGeom prst="rect">
              <a:avLst/>
            </a:prstGeom>
          </p:spPr>
          <p:txBody>
            <a:bodyPr anchor="t" rtlCol="false" tIns="0" lIns="0" bIns="0" rIns="0">
              <a:spAutoFit/>
            </a:bodyPr>
            <a:lstStyle/>
            <a:p>
              <a:pPr algn="ctr">
                <a:lnSpc>
                  <a:spcPts val="3321"/>
                </a:lnSpc>
              </a:pPr>
              <a:r>
                <a:rPr lang="en-US" sz="4151">
                  <a:solidFill>
                    <a:srgbClr val="F3D300"/>
                  </a:solidFill>
                  <a:latin typeface="Racing Sans One"/>
                  <a:ea typeface="Racing Sans One"/>
                  <a:cs typeface="Racing Sans One"/>
                  <a:sym typeface="Racing Sans One"/>
                </a:rPr>
                <a:t>DESIGN</a:t>
              </a:r>
            </a:p>
          </p:txBody>
        </p:sp>
      </p:grpSp>
      <p:sp>
        <p:nvSpPr>
          <p:cNvPr name="Freeform 8" id="8"/>
          <p:cNvSpPr/>
          <p:nvPr/>
        </p:nvSpPr>
        <p:spPr>
          <a:xfrm flipH="false" flipV="false" rot="0">
            <a:off x="8136353" y="2199420"/>
            <a:ext cx="9122947" cy="7058880"/>
          </a:xfrm>
          <a:custGeom>
            <a:avLst/>
            <a:gdLst/>
            <a:ahLst/>
            <a:cxnLst/>
            <a:rect r="r" b="b" t="t" l="l"/>
            <a:pathLst>
              <a:path h="7058880" w="9122947">
                <a:moveTo>
                  <a:pt x="0" y="0"/>
                </a:moveTo>
                <a:lnTo>
                  <a:pt x="9122947" y="0"/>
                </a:lnTo>
                <a:lnTo>
                  <a:pt x="9122947" y="7058880"/>
                </a:lnTo>
                <a:lnTo>
                  <a:pt x="0" y="7058880"/>
                </a:lnTo>
                <a:lnTo>
                  <a:pt x="0" y="0"/>
                </a:lnTo>
                <a:close/>
              </a:path>
            </a:pathLst>
          </a:custGeom>
          <a:blipFill>
            <a:blip r:embed="rId6"/>
            <a:stretch>
              <a:fillRect l="0" t="0" r="0" b="0"/>
            </a:stretch>
          </a:blipFill>
        </p:spPr>
      </p:sp>
      <p:sp>
        <p:nvSpPr>
          <p:cNvPr name="TextBox 9" id="9"/>
          <p:cNvSpPr txBox="true"/>
          <p:nvPr/>
        </p:nvSpPr>
        <p:spPr>
          <a:xfrm rot="0">
            <a:off x="8922246" y="9642304"/>
            <a:ext cx="152400" cy="285750"/>
          </a:xfrm>
          <a:prstGeom prst="rect">
            <a:avLst/>
          </a:prstGeom>
        </p:spPr>
        <p:txBody>
          <a:bodyPr anchor="t" rtlCol="false" tIns="0" lIns="0" bIns="0" rIns="0" wrap="none">
            <a:spAutoFit/>
          </a:bodyPr>
          <a:lstStyle/>
          <a:p>
            <a:pPr algn="l">
              <a:lnSpc>
                <a:spcPts val="4888"/>
              </a:lnSpc>
              <a:spcBef>
                <a:spcPct val="0"/>
              </a:spcBef>
            </a:pPr>
            <a:r>
              <a:rPr lang="en-US" sz="3491">
                <a:solidFill>
                  <a:srgbClr val="F3D300"/>
                </a:solidFill>
                <a:latin typeface="Times New Roman"/>
                <a:ea typeface="Times New Roman"/>
                <a:cs typeface="Times New Roman"/>
                <a:sym typeface="Times New Roman"/>
              </a:rPr>
              <a:t>29</a:t>
            </a:r>
          </a:p>
        </p:txBody>
      </p:sp>
      <p:sp>
        <p:nvSpPr>
          <p:cNvPr name="TextBox 10" id="10"/>
          <p:cNvSpPr txBox="true"/>
          <p:nvPr/>
        </p:nvSpPr>
        <p:spPr>
          <a:xfrm rot="0">
            <a:off x="1028700" y="3689864"/>
            <a:ext cx="5454739" cy="2726095"/>
          </a:xfrm>
          <a:prstGeom prst="rect">
            <a:avLst/>
          </a:prstGeom>
        </p:spPr>
        <p:txBody>
          <a:bodyPr anchor="t" rtlCol="false" tIns="0" lIns="0" bIns="0" rIns="0">
            <a:spAutoFit/>
          </a:bodyPr>
          <a:lstStyle/>
          <a:p>
            <a:pPr algn="ctr">
              <a:lnSpc>
                <a:spcPts val="3042"/>
              </a:lnSpc>
            </a:pPr>
            <a:r>
              <a:rPr lang="en-US" sz="2173">
                <a:solidFill>
                  <a:srgbClr val="FFFFFF"/>
                </a:solidFill>
                <a:latin typeface="Arial"/>
                <a:ea typeface="Arial"/>
                <a:cs typeface="Arial"/>
                <a:sym typeface="Arial"/>
              </a:rPr>
              <a:t>At end of this Process </a:t>
            </a:r>
          </a:p>
          <a:p>
            <a:pPr algn="ctr">
              <a:lnSpc>
                <a:spcPts val="3042"/>
              </a:lnSpc>
            </a:pPr>
            <a:r>
              <a:rPr lang="en-US" sz="2173">
                <a:solidFill>
                  <a:srgbClr val="FFFFFF"/>
                </a:solidFill>
                <a:latin typeface="Arial"/>
                <a:ea typeface="Arial"/>
                <a:cs typeface="Arial"/>
                <a:sym typeface="Arial"/>
              </a:rPr>
              <a:t>you will</a:t>
            </a:r>
            <a:r>
              <a:rPr lang="en-US" sz="2173">
                <a:solidFill>
                  <a:srgbClr val="FFFFFF"/>
                </a:solidFill>
                <a:latin typeface="Arial"/>
                <a:ea typeface="Arial"/>
                <a:cs typeface="Arial"/>
                <a:sym typeface="Arial"/>
              </a:rPr>
              <a:t> </a:t>
            </a:r>
            <a:r>
              <a:rPr lang="en-US" sz="2173">
                <a:solidFill>
                  <a:srgbClr val="FFFFFF"/>
                </a:solidFill>
                <a:latin typeface="Arial"/>
                <a:ea typeface="Arial"/>
                <a:cs typeface="Arial"/>
                <a:sym typeface="Arial"/>
              </a:rPr>
              <a:t>be in the last of part of our site </a:t>
            </a:r>
          </a:p>
          <a:p>
            <a:pPr algn="ctr">
              <a:lnSpc>
                <a:spcPts val="5142"/>
              </a:lnSpc>
            </a:pPr>
            <a:r>
              <a:rPr lang="en-US" sz="3673">
                <a:solidFill>
                  <a:srgbClr val="FE6F69"/>
                </a:solidFill>
                <a:latin typeface="Arial"/>
                <a:ea typeface="Arial"/>
                <a:cs typeface="Arial"/>
                <a:sym typeface="Arial"/>
              </a:rPr>
              <a:t>Dashboard </a:t>
            </a:r>
          </a:p>
          <a:p>
            <a:pPr algn="ctr">
              <a:lnSpc>
                <a:spcPts val="5142"/>
              </a:lnSpc>
            </a:pPr>
            <a:r>
              <a:rPr lang="en-US" sz="3673">
                <a:solidFill>
                  <a:srgbClr val="FFFFFF"/>
                </a:solidFill>
                <a:latin typeface="Arial"/>
                <a:ea typeface="Arial"/>
                <a:cs typeface="Arial"/>
                <a:sym typeface="Arial"/>
              </a:rPr>
              <a:t>You are </a:t>
            </a:r>
            <a:r>
              <a:rPr lang="en-US" sz="3673">
                <a:solidFill>
                  <a:srgbClr val="38F20A"/>
                </a:solidFill>
                <a:latin typeface="Arial"/>
                <a:ea typeface="Arial"/>
                <a:cs typeface="Arial"/>
                <a:sym typeface="Arial"/>
              </a:rPr>
              <a:t>present </a:t>
            </a:r>
            <a:r>
              <a:rPr lang="en-US" sz="3673">
                <a:solidFill>
                  <a:srgbClr val="FE6F69"/>
                </a:solidFill>
                <a:latin typeface="Arial"/>
                <a:ea typeface="Arial"/>
                <a:cs typeface="Arial"/>
                <a:sym typeface="Arial"/>
              </a:rPr>
              <a:t>😊✅</a:t>
            </a:r>
          </a:p>
          <a:p>
            <a:pPr algn="ctr" marL="0" indent="0" lvl="0">
              <a:lnSpc>
                <a:spcPts val="5142"/>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sp>
        <p:nvSpPr>
          <p:cNvPr name="Freeform 2" id="2"/>
          <p:cNvSpPr/>
          <p:nvPr/>
        </p:nvSpPr>
        <p:spPr>
          <a:xfrm flipH="false" flipV="false" rot="0">
            <a:off x="723765" y="8584348"/>
            <a:ext cx="10155505" cy="1191307"/>
          </a:xfrm>
          <a:custGeom>
            <a:avLst/>
            <a:gdLst/>
            <a:ahLst/>
            <a:cxnLst/>
            <a:rect r="r" b="b" t="t" l="l"/>
            <a:pathLst>
              <a:path h="1191307" w="10155505">
                <a:moveTo>
                  <a:pt x="0" y="0"/>
                </a:moveTo>
                <a:lnTo>
                  <a:pt x="10155505" y="0"/>
                </a:lnTo>
                <a:lnTo>
                  <a:pt x="10155505" y="1191306"/>
                </a:lnTo>
                <a:lnTo>
                  <a:pt x="0" y="1191306"/>
                </a:lnTo>
                <a:lnTo>
                  <a:pt x="0" y="0"/>
                </a:lnTo>
                <a:close/>
              </a:path>
            </a:pathLst>
          </a:custGeom>
          <a:blipFill>
            <a:blip r:embed="rId2">
              <a:extLst>
                <a:ext uri="{96DAC541-7B7A-43D3-8B79-37D633B846F1}">
                  <asvg:svgBlip xmlns:asvg="http://schemas.microsoft.com/office/drawing/2016/SVG/main" r:embed="rId3"/>
                </a:ext>
              </a:extLst>
            </a:blip>
            <a:stretch>
              <a:fillRect l="0" t="-551176" r="-13856" b="0"/>
            </a:stretch>
          </a:blipFill>
        </p:spPr>
      </p:sp>
      <p:sp>
        <p:nvSpPr>
          <p:cNvPr name="Freeform 3" id="3"/>
          <p:cNvSpPr/>
          <p:nvPr/>
        </p:nvSpPr>
        <p:spPr>
          <a:xfrm flipH="false" flipV="false" rot="0">
            <a:off x="10055411" y="8791987"/>
            <a:ext cx="7508824" cy="983668"/>
          </a:xfrm>
          <a:custGeom>
            <a:avLst/>
            <a:gdLst/>
            <a:ahLst/>
            <a:cxnLst/>
            <a:rect r="r" b="b" t="t" l="l"/>
            <a:pathLst>
              <a:path h="983668" w="7508824">
                <a:moveTo>
                  <a:pt x="0" y="0"/>
                </a:moveTo>
                <a:lnTo>
                  <a:pt x="7508824" y="0"/>
                </a:lnTo>
                <a:lnTo>
                  <a:pt x="7508824" y="983667"/>
                </a:lnTo>
                <a:lnTo>
                  <a:pt x="0" y="983667"/>
                </a:lnTo>
                <a:lnTo>
                  <a:pt x="0" y="0"/>
                </a:lnTo>
                <a:close/>
              </a:path>
            </a:pathLst>
          </a:custGeom>
          <a:blipFill>
            <a:blip r:embed="rId2">
              <a:extLst>
                <a:ext uri="{96DAC541-7B7A-43D3-8B79-37D633B846F1}">
                  <asvg:svgBlip xmlns:asvg="http://schemas.microsoft.com/office/drawing/2016/SVG/main" r:embed="rId3"/>
                </a:ext>
              </a:extLst>
            </a:blip>
            <a:stretch>
              <a:fillRect l="-53987" t="-688630" r="0" b="0"/>
            </a:stretch>
          </a:blipFill>
        </p:spPr>
      </p:sp>
      <p:grpSp>
        <p:nvGrpSpPr>
          <p:cNvPr name="Group 4" id="4"/>
          <p:cNvGrpSpPr/>
          <p:nvPr/>
        </p:nvGrpSpPr>
        <p:grpSpPr>
          <a:xfrm rot="-10800000">
            <a:off x="723765" y="643085"/>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2">
                <a:extLst>
                  <a:ext uri="{96DAC541-7B7A-43D3-8B79-37D633B846F1}">
                    <asvg:svgBlip xmlns:asvg="http://schemas.microsoft.com/office/drawing/2016/SVG/main" r:embed="rId3"/>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2">
                <a:extLst>
                  <a:ext uri="{96DAC541-7B7A-43D3-8B79-37D633B846F1}">
                    <asvg:svgBlip xmlns:asvg="http://schemas.microsoft.com/office/drawing/2016/SVG/main" r:embed="rId3"/>
                  </a:ext>
                </a:extLst>
              </a:blip>
              <a:stretch>
                <a:fillRect l="-53987" t="-688630" r="0" b="0"/>
              </a:stretch>
            </a:blipFill>
          </p:spPr>
        </p:sp>
      </p:grpSp>
      <p:sp>
        <p:nvSpPr>
          <p:cNvPr name="Freeform 7" id="7"/>
          <p:cNvSpPr/>
          <p:nvPr/>
        </p:nvSpPr>
        <p:spPr>
          <a:xfrm flipH="false" flipV="false" rot="0">
            <a:off x="14280135" y="8952874"/>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824782" y="8952874"/>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841060" y="123873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1385707" y="1238738"/>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7013015" y="952663"/>
            <a:ext cx="5002182" cy="957360"/>
            <a:chOff x="0" y="0"/>
            <a:chExt cx="6669576" cy="1276480"/>
          </a:xfrm>
        </p:grpSpPr>
        <p:sp>
          <p:nvSpPr>
            <p:cNvPr name="Freeform 12" id="12"/>
            <p:cNvSpPr/>
            <p:nvPr/>
          </p:nvSpPr>
          <p:spPr>
            <a:xfrm flipH="false" flipV="false" rot="0">
              <a:off x="0" y="0"/>
              <a:ext cx="6669576" cy="1276480"/>
            </a:xfrm>
            <a:custGeom>
              <a:avLst/>
              <a:gdLst/>
              <a:ahLst/>
              <a:cxnLst/>
              <a:rect r="r" b="b" t="t" l="l"/>
              <a:pathLst>
                <a:path h="1276480" w="6669576">
                  <a:moveTo>
                    <a:pt x="0" y="0"/>
                  </a:moveTo>
                  <a:lnTo>
                    <a:pt x="6669576" y="0"/>
                  </a:lnTo>
                  <a:lnTo>
                    <a:pt x="6669576" y="1276480"/>
                  </a:lnTo>
                  <a:lnTo>
                    <a:pt x="0" y="1276480"/>
                  </a:lnTo>
                  <a:lnTo>
                    <a:pt x="0" y="0"/>
                  </a:lnTo>
                  <a:close/>
                </a:path>
              </a:pathLst>
            </a:custGeom>
            <a:blipFill>
              <a:blip r:embed="rId6">
                <a:extLst>
                  <a:ext uri="{96DAC541-7B7A-43D3-8B79-37D633B846F1}">
                    <asvg:svgBlip xmlns:asvg="http://schemas.microsoft.com/office/drawing/2016/SVG/main" r:embed="rId7"/>
                  </a:ext>
                </a:extLst>
              </a:blip>
              <a:stretch>
                <a:fillRect l="0" t="-36924" r="0" b="-36924"/>
              </a:stretch>
            </a:blipFill>
          </p:spPr>
        </p:sp>
        <p:sp>
          <p:nvSpPr>
            <p:cNvPr name="TextBox 13" id="13"/>
            <p:cNvSpPr txBox="true"/>
            <p:nvPr/>
          </p:nvSpPr>
          <p:spPr>
            <a:xfrm rot="0">
              <a:off x="368338" y="332805"/>
              <a:ext cx="5932901" cy="791845"/>
            </a:xfrm>
            <a:prstGeom prst="rect">
              <a:avLst/>
            </a:prstGeom>
          </p:spPr>
          <p:txBody>
            <a:bodyPr anchor="t" rtlCol="false" tIns="0" lIns="0" bIns="0" rIns="0">
              <a:spAutoFit/>
            </a:bodyPr>
            <a:lstStyle/>
            <a:p>
              <a:pPr algn="ctr">
                <a:lnSpc>
                  <a:spcPts val="3840"/>
                </a:lnSpc>
              </a:pPr>
              <a:r>
                <a:rPr lang="en-US" sz="4800">
                  <a:solidFill>
                    <a:srgbClr val="F3D300"/>
                  </a:solidFill>
                  <a:latin typeface="Racing Sans One"/>
                  <a:ea typeface="Racing Sans One"/>
                  <a:cs typeface="Racing Sans One"/>
                  <a:sym typeface="Racing Sans One"/>
                </a:rPr>
                <a:t>AGENDA</a:t>
              </a:r>
            </a:p>
          </p:txBody>
        </p:sp>
      </p:grpSp>
      <p:sp>
        <p:nvSpPr>
          <p:cNvPr name="Freeform 14" id="14"/>
          <p:cNvSpPr/>
          <p:nvPr/>
        </p:nvSpPr>
        <p:spPr>
          <a:xfrm flipH="false" flipV="false" rot="0">
            <a:off x="6181526" y="8780174"/>
            <a:ext cx="6093367" cy="626954"/>
          </a:xfrm>
          <a:custGeom>
            <a:avLst/>
            <a:gdLst/>
            <a:ahLst/>
            <a:cxnLst/>
            <a:rect r="r" b="b" t="t" l="l"/>
            <a:pathLst>
              <a:path h="626954" w="6093367">
                <a:moveTo>
                  <a:pt x="0" y="0"/>
                </a:moveTo>
                <a:lnTo>
                  <a:pt x="6093367" y="0"/>
                </a:lnTo>
                <a:lnTo>
                  <a:pt x="6093367" y="626954"/>
                </a:lnTo>
                <a:lnTo>
                  <a:pt x="0" y="6269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5400000">
            <a:off x="15088828" y="4882416"/>
            <a:ext cx="5038820" cy="1165227"/>
          </a:xfrm>
          <a:custGeom>
            <a:avLst/>
            <a:gdLst/>
            <a:ahLst/>
            <a:cxnLst/>
            <a:rect r="r" b="b" t="t" l="l"/>
            <a:pathLst>
              <a:path h="1165227" w="5038820">
                <a:moveTo>
                  <a:pt x="0" y="0"/>
                </a:moveTo>
                <a:lnTo>
                  <a:pt x="5038820" y="0"/>
                </a:lnTo>
                <a:lnTo>
                  <a:pt x="5038820" y="1165227"/>
                </a:lnTo>
                <a:lnTo>
                  <a:pt x="0" y="1165227"/>
                </a:lnTo>
                <a:lnTo>
                  <a:pt x="0" y="0"/>
                </a:lnTo>
                <a:close/>
              </a:path>
            </a:pathLst>
          </a:custGeom>
          <a:blipFill>
            <a:blip r:embed="rId10"/>
            <a:stretch>
              <a:fillRect l="0" t="0" r="0" b="0"/>
            </a:stretch>
          </a:blipFill>
        </p:spPr>
      </p:sp>
      <p:grpSp>
        <p:nvGrpSpPr>
          <p:cNvPr name="Group 16" id="16"/>
          <p:cNvGrpSpPr/>
          <p:nvPr/>
        </p:nvGrpSpPr>
        <p:grpSpPr>
          <a:xfrm rot="0">
            <a:off x="1028700" y="2350867"/>
            <a:ext cx="5417105" cy="5542158"/>
            <a:chOff x="0" y="0"/>
            <a:chExt cx="7222807" cy="7389543"/>
          </a:xfrm>
        </p:grpSpPr>
        <p:sp>
          <p:nvSpPr>
            <p:cNvPr name="Freeform 17" id="17"/>
            <p:cNvSpPr/>
            <p:nvPr/>
          </p:nvSpPr>
          <p:spPr>
            <a:xfrm flipH="false" flipV="false" rot="0">
              <a:off x="0" y="291860"/>
              <a:ext cx="7222807" cy="7038953"/>
            </a:xfrm>
            <a:custGeom>
              <a:avLst/>
              <a:gdLst/>
              <a:ahLst/>
              <a:cxnLst/>
              <a:rect r="r" b="b" t="t" l="l"/>
              <a:pathLst>
                <a:path h="7038953" w="7222807">
                  <a:moveTo>
                    <a:pt x="0" y="0"/>
                  </a:moveTo>
                  <a:lnTo>
                    <a:pt x="7222807" y="0"/>
                  </a:lnTo>
                  <a:lnTo>
                    <a:pt x="7222807" y="7038953"/>
                  </a:lnTo>
                  <a:lnTo>
                    <a:pt x="0" y="703895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1929909" y="618177"/>
              <a:ext cx="4024628" cy="601855"/>
            </a:xfrm>
            <a:prstGeom prst="rect">
              <a:avLst/>
            </a:prstGeom>
          </p:spPr>
          <p:txBody>
            <a:bodyPr anchor="t" rtlCol="false" tIns="0" lIns="0" bIns="0" rIns="0">
              <a:spAutoFit/>
            </a:bodyPr>
            <a:lstStyle/>
            <a:p>
              <a:pPr algn="ctr">
                <a:lnSpc>
                  <a:spcPts val="2906"/>
                </a:lnSpc>
              </a:pPr>
              <a:r>
                <a:rPr lang="en-US" sz="3632">
                  <a:solidFill>
                    <a:srgbClr val="CCCCCC"/>
                  </a:solidFill>
                  <a:latin typeface="Racing Sans One"/>
                  <a:ea typeface="Racing Sans One"/>
                  <a:cs typeface="Racing Sans One"/>
                  <a:sym typeface="Racing Sans One"/>
                </a:rPr>
                <a:t>ABSTRACT</a:t>
              </a:r>
            </a:p>
          </p:txBody>
        </p:sp>
        <p:sp>
          <p:nvSpPr>
            <p:cNvPr name="TextBox 19" id="19"/>
            <p:cNvSpPr txBox="true"/>
            <p:nvPr/>
          </p:nvSpPr>
          <p:spPr>
            <a:xfrm rot="0">
              <a:off x="1929909" y="2098911"/>
              <a:ext cx="4683336" cy="579218"/>
            </a:xfrm>
            <a:prstGeom prst="rect">
              <a:avLst/>
            </a:prstGeom>
          </p:spPr>
          <p:txBody>
            <a:bodyPr anchor="t" rtlCol="false" tIns="0" lIns="0" bIns="0" rIns="0">
              <a:spAutoFit/>
            </a:bodyPr>
            <a:lstStyle/>
            <a:p>
              <a:pPr algn="ctr">
                <a:lnSpc>
                  <a:spcPts val="2801"/>
                </a:lnSpc>
              </a:pPr>
              <a:r>
                <a:rPr lang="en-US" sz="3501">
                  <a:solidFill>
                    <a:srgbClr val="CCCCCC"/>
                  </a:solidFill>
                  <a:latin typeface="Racing Sans One"/>
                  <a:ea typeface="Racing Sans One"/>
                  <a:cs typeface="Racing Sans One"/>
                  <a:sym typeface="Racing Sans One"/>
                </a:rPr>
                <a:t>INTRODUCTION</a:t>
              </a:r>
            </a:p>
          </p:txBody>
        </p:sp>
        <p:sp>
          <p:nvSpPr>
            <p:cNvPr name="TextBox 20" id="20"/>
            <p:cNvSpPr txBox="true"/>
            <p:nvPr/>
          </p:nvSpPr>
          <p:spPr>
            <a:xfrm rot="0">
              <a:off x="1438165" y="3405068"/>
              <a:ext cx="4845726" cy="945887"/>
            </a:xfrm>
            <a:prstGeom prst="rect">
              <a:avLst/>
            </a:prstGeom>
          </p:spPr>
          <p:txBody>
            <a:bodyPr anchor="t" rtlCol="false" tIns="0" lIns="0" bIns="0" rIns="0">
              <a:spAutoFit/>
            </a:bodyPr>
            <a:lstStyle/>
            <a:p>
              <a:pPr algn="ctr">
                <a:lnSpc>
                  <a:spcPts val="2567"/>
                </a:lnSpc>
              </a:pPr>
              <a:r>
                <a:rPr lang="en-US" sz="3209">
                  <a:solidFill>
                    <a:srgbClr val="CCCCCC"/>
                  </a:solidFill>
                  <a:latin typeface="Racing Sans One"/>
                  <a:ea typeface="Racing Sans One"/>
                  <a:cs typeface="Racing Sans One"/>
                  <a:sym typeface="Racing Sans One"/>
                </a:rPr>
                <a:t>PROBLEM</a:t>
              </a:r>
            </a:p>
            <a:p>
              <a:pPr algn="ctr">
                <a:lnSpc>
                  <a:spcPts val="2567"/>
                </a:lnSpc>
              </a:pPr>
              <a:r>
                <a:rPr lang="en-US" sz="3209">
                  <a:solidFill>
                    <a:srgbClr val="CCCCCC"/>
                  </a:solidFill>
                  <a:latin typeface="Racing Sans One"/>
                  <a:ea typeface="Racing Sans One"/>
                  <a:cs typeface="Racing Sans One"/>
                  <a:sym typeface="Racing Sans One"/>
                </a:rPr>
                <a:t>STATEMENT</a:t>
              </a:r>
            </a:p>
          </p:txBody>
        </p:sp>
        <p:sp>
          <p:nvSpPr>
            <p:cNvPr name="TextBox 21" id="21"/>
            <p:cNvSpPr txBox="true"/>
            <p:nvPr/>
          </p:nvSpPr>
          <p:spPr>
            <a:xfrm rot="0">
              <a:off x="1578407" y="4739955"/>
              <a:ext cx="4477709" cy="975391"/>
            </a:xfrm>
            <a:prstGeom prst="rect">
              <a:avLst/>
            </a:prstGeom>
          </p:spPr>
          <p:txBody>
            <a:bodyPr anchor="t" rtlCol="false" tIns="0" lIns="0" bIns="0" rIns="0">
              <a:spAutoFit/>
            </a:bodyPr>
            <a:lstStyle/>
            <a:p>
              <a:pPr algn="ctr">
                <a:lnSpc>
                  <a:spcPts val="2641"/>
                </a:lnSpc>
              </a:pPr>
              <a:r>
                <a:rPr lang="en-US" sz="3301">
                  <a:solidFill>
                    <a:srgbClr val="CCCCCC"/>
                  </a:solidFill>
                  <a:latin typeface="Racing Sans One"/>
                  <a:ea typeface="Racing Sans One"/>
                  <a:cs typeface="Racing Sans One"/>
                  <a:sym typeface="Racing Sans One"/>
                </a:rPr>
                <a:t>AIMS &amp; OBJECTIVES</a:t>
              </a:r>
            </a:p>
          </p:txBody>
        </p:sp>
        <p:sp>
          <p:nvSpPr>
            <p:cNvPr name="TextBox 22" id="22"/>
            <p:cNvSpPr txBox="true"/>
            <p:nvPr/>
          </p:nvSpPr>
          <p:spPr>
            <a:xfrm rot="0">
              <a:off x="1804948" y="6454807"/>
              <a:ext cx="4808297" cy="586398"/>
            </a:xfrm>
            <a:prstGeom prst="rect">
              <a:avLst/>
            </a:prstGeom>
          </p:spPr>
          <p:txBody>
            <a:bodyPr anchor="t" rtlCol="false" tIns="0" lIns="0" bIns="0" rIns="0">
              <a:spAutoFit/>
            </a:bodyPr>
            <a:lstStyle/>
            <a:p>
              <a:pPr algn="ctr">
                <a:lnSpc>
                  <a:spcPts val="2861"/>
                </a:lnSpc>
              </a:pPr>
              <a:r>
                <a:rPr lang="en-US" sz="3576">
                  <a:solidFill>
                    <a:srgbClr val="CCCCCC"/>
                  </a:solidFill>
                  <a:latin typeface="Racing Sans One"/>
                  <a:ea typeface="Racing Sans One"/>
                  <a:cs typeface="Racing Sans One"/>
                  <a:sym typeface="Racing Sans One"/>
                </a:rPr>
                <a:t>METHODOLOGY</a:t>
              </a:r>
            </a:p>
          </p:txBody>
        </p:sp>
        <p:sp>
          <p:nvSpPr>
            <p:cNvPr name="TextBox 23" id="23"/>
            <p:cNvSpPr txBox="true"/>
            <p:nvPr/>
          </p:nvSpPr>
          <p:spPr>
            <a:xfrm rot="0">
              <a:off x="356035" y="295275"/>
              <a:ext cx="705407" cy="1290731"/>
            </a:xfrm>
            <a:prstGeom prst="rect">
              <a:avLst/>
            </a:prstGeom>
          </p:spPr>
          <p:txBody>
            <a:bodyPr anchor="t" rtlCol="false" tIns="0" lIns="0" bIns="0" rIns="0">
              <a:spAutoFit/>
            </a:bodyPr>
            <a:lstStyle/>
            <a:p>
              <a:pPr algn="ctr">
                <a:lnSpc>
                  <a:spcPts val="6282"/>
                </a:lnSpc>
              </a:pPr>
              <a:r>
                <a:rPr lang="en-US" sz="7852">
                  <a:solidFill>
                    <a:srgbClr val="A3CE37"/>
                  </a:solidFill>
                  <a:latin typeface="Futura Display"/>
                  <a:ea typeface="Futura Display"/>
                  <a:cs typeface="Futura Display"/>
                  <a:sym typeface="Futura Display"/>
                </a:rPr>
                <a:t>1</a:t>
              </a:r>
            </a:p>
          </p:txBody>
        </p:sp>
        <p:sp>
          <p:nvSpPr>
            <p:cNvPr name="TextBox 24" id="24"/>
            <p:cNvSpPr txBox="true"/>
            <p:nvPr/>
          </p:nvSpPr>
          <p:spPr>
            <a:xfrm rot="0">
              <a:off x="356035" y="3313609"/>
              <a:ext cx="705407" cy="1290731"/>
            </a:xfrm>
            <a:prstGeom prst="rect">
              <a:avLst/>
            </a:prstGeom>
          </p:spPr>
          <p:txBody>
            <a:bodyPr anchor="t" rtlCol="false" tIns="0" lIns="0" bIns="0" rIns="0">
              <a:spAutoFit/>
            </a:bodyPr>
            <a:lstStyle/>
            <a:p>
              <a:pPr algn="ctr">
                <a:lnSpc>
                  <a:spcPts val="6282"/>
                </a:lnSpc>
              </a:pPr>
              <a:r>
                <a:rPr lang="en-US" sz="7852">
                  <a:solidFill>
                    <a:srgbClr val="A3CE37"/>
                  </a:solidFill>
                  <a:latin typeface="Futura Display"/>
                  <a:ea typeface="Futura Display"/>
                  <a:cs typeface="Futura Display"/>
                  <a:sym typeface="Futura Display"/>
                </a:rPr>
                <a:t>3</a:t>
              </a:r>
            </a:p>
          </p:txBody>
        </p:sp>
        <p:sp>
          <p:nvSpPr>
            <p:cNvPr name="TextBox 25" id="25"/>
            <p:cNvSpPr txBox="true"/>
            <p:nvPr/>
          </p:nvSpPr>
          <p:spPr>
            <a:xfrm rot="0">
              <a:off x="356035" y="1881281"/>
              <a:ext cx="705407" cy="1290731"/>
            </a:xfrm>
            <a:prstGeom prst="rect">
              <a:avLst/>
            </a:prstGeom>
          </p:spPr>
          <p:txBody>
            <a:bodyPr anchor="t" rtlCol="false" tIns="0" lIns="0" bIns="0" rIns="0">
              <a:spAutoFit/>
            </a:bodyPr>
            <a:lstStyle/>
            <a:p>
              <a:pPr algn="ctr">
                <a:lnSpc>
                  <a:spcPts val="6282"/>
                </a:lnSpc>
              </a:pPr>
              <a:r>
                <a:rPr lang="en-US" sz="7852">
                  <a:solidFill>
                    <a:srgbClr val="A3CE37"/>
                  </a:solidFill>
                  <a:latin typeface="Futura Display"/>
                  <a:ea typeface="Futura Display"/>
                  <a:cs typeface="Futura Display"/>
                  <a:sym typeface="Futura Display"/>
                </a:rPr>
                <a:t>2</a:t>
              </a:r>
            </a:p>
          </p:txBody>
        </p:sp>
        <p:sp>
          <p:nvSpPr>
            <p:cNvPr name="TextBox 26" id="26"/>
            <p:cNvSpPr txBox="true"/>
            <p:nvPr/>
          </p:nvSpPr>
          <p:spPr>
            <a:xfrm rot="0">
              <a:off x="356035" y="4706210"/>
              <a:ext cx="705407" cy="1290731"/>
            </a:xfrm>
            <a:prstGeom prst="rect">
              <a:avLst/>
            </a:prstGeom>
          </p:spPr>
          <p:txBody>
            <a:bodyPr anchor="t" rtlCol="false" tIns="0" lIns="0" bIns="0" rIns="0">
              <a:spAutoFit/>
            </a:bodyPr>
            <a:lstStyle/>
            <a:p>
              <a:pPr algn="ctr">
                <a:lnSpc>
                  <a:spcPts val="6282"/>
                </a:lnSpc>
              </a:pPr>
              <a:r>
                <a:rPr lang="en-US" sz="7852">
                  <a:solidFill>
                    <a:srgbClr val="A3CE37"/>
                  </a:solidFill>
                  <a:latin typeface="Futura Display"/>
                  <a:ea typeface="Futura Display"/>
                  <a:cs typeface="Futura Display"/>
                  <a:sym typeface="Futura Display"/>
                </a:rPr>
                <a:t>4</a:t>
              </a:r>
            </a:p>
          </p:txBody>
        </p:sp>
        <p:sp>
          <p:nvSpPr>
            <p:cNvPr name="TextBox 27" id="27"/>
            <p:cNvSpPr txBox="true"/>
            <p:nvPr/>
          </p:nvSpPr>
          <p:spPr>
            <a:xfrm rot="0">
              <a:off x="356035" y="6098812"/>
              <a:ext cx="705407" cy="1290731"/>
            </a:xfrm>
            <a:prstGeom prst="rect">
              <a:avLst/>
            </a:prstGeom>
          </p:spPr>
          <p:txBody>
            <a:bodyPr anchor="t" rtlCol="false" tIns="0" lIns="0" bIns="0" rIns="0">
              <a:spAutoFit/>
            </a:bodyPr>
            <a:lstStyle/>
            <a:p>
              <a:pPr algn="ctr">
                <a:lnSpc>
                  <a:spcPts val="6282"/>
                </a:lnSpc>
              </a:pPr>
              <a:r>
                <a:rPr lang="en-US" sz="7852">
                  <a:solidFill>
                    <a:srgbClr val="A3CE37"/>
                  </a:solidFill>
                  <a:latin typeface="Futura Display"/>
                  <a:ea typeface="Futura Display"/>
                  <a:cs typeface="Futura Display"/>
                  <a:sym typeface="Futura Display"/>
                </a:rPr>
                <a:t>5</a:t>
              </a:r>
            </a:p>
          </p:txBody>
        </p:sp>
      </p:grpSp>
      <p:sp>
        <p:nvSpPr>
          <p:cNvPr name="Freeform 28" id="28"/>
          <p:cNvSpPr/>
          <p:nvPr/>
        </p:nvSpPr>
        <p:spPr>
          <a:xfrm flipH="false" flipV="false" rot="0">
            <a:off x="12561249" y="3916551"/>
            <a:ext cx="4178019" cy="3096957"/>
          </a:xfrm>
          <a:custGeom>
            <a:avLst/>
            <a:gdLst/>
            <a:ahLst/>
            <a:cxnLst/>
            <a:rect r="r" b="b" t="t" l="l"/>
            <a:pathLst>
              <a:path h="3096957" w="4178019">
                <a:moveTo>
                  <a:pt x="0" y="0"/>
                </a:moveTo>
                <a:lnTo>
                  <a:pt x="4178019" y="0"/>
                </a:lnTo>
                <a:lnTo>
                  <a:pt x="4178019" y="3096957"/>
                </a:lnTo>
                <a:lnTo>
                  <a:pt x="0" y="309695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9" id="29"/>
          <p:cNvSpPr txBox="true"/>
          <p:nvPr/>
        </p:nvSpPr>
        <p:spPr>
          <a:xfrm rot="0">
            <a:off x="13154599" y="6354651"/>
            <a:ext cx="3271108" cy="395250"/>
          </a:xfrm>
          <a:prstGeom prst="rect">
            <a:avLst/>
          </a:prstGeom>
        </p:spPr>
        <p:txBody>
          <a:bodyPr anchor="t" rtlCol="false" tIns="0" lIns="0" bIns="0" rIns="0">
            <a:spAutoFit/>
          </a:bodyPr>
          <a:lstStyle/>
          <a:p>
            <a:pPr algn="ctr">
              <a:lnSpc>
                <a:spcPts val="2702"/>
              </a:lnSpc>
            </a:pPr>
            <a:r>
              <a:rPr lang="en-US" sz="3378">
                <a:solidFill>
                  <a:srgbClr val="CCCCCC"/>
                </a:solidFill>
                <a:latin typeface="Racing Sans One"/>
                <a:ea typeface="Racing Sans One"/>
                <a:cs typeface="Racing Sans One"/>
                <a:sym typeface="Racing Sans One"/>
              </a:rPr>
              <a:t>REFERENCES</a:t>
            </a:r>
          </a:p>
        </p:txBody>
      </p:sp>
      <p:sp>
        <p:nvSpPr>
          <p:cNvPr name="TextBox 30" id="30"/>
          <p:cNvSpPr txBox="true"/>
          <p:nvPr/>
        </p:nvSpPr>
        <p:spPr>
          <a:xfrm rot="0">
            <a:off x="12841038" y="5343059"/>
            <a:ext cx="3898231" cy="358241"/>
          </a:xfrm>
          <a:prstGeom prst="rect">
            <a:avLst/>
          </a:prstGeom>
        </p:spPr>
        <p:txBody>
          <a:bodyPr anchor="t" rtlCol="false" tIns="0" lIns="0" bIns="0" rIns="0">
            <a:spAutoFit/>
          </a:bodyPr>
          <a:lstStyle/>
          <a:p>
            <a:pPr algn="ctr">
              <a:lnSpc>
                <a:spcPts val="2500"/>
              </a:lnSpc>
            </a:pPr>
            <a:r>
              <a:rPr lang="en-US" sz="3125">
                <a:solidFill>
                  <a:srgbClr val="CCCCCC"/>
                </a:solidFill>
                <a:latin typeface="Racing Sans One"/>
                <a:ea typeface="Racing Sans One"/>
                <a:cs typeface="Racing Sans One"/>
                <a:sym typeface="Racing Sans One"/>
              </a:rPr>
              <a:t>CONCLUSTION</a:t>
            </a:r>
          </a:p>
        </p:txBody>
      </p:sp>
      <p:sp>
        <p:nvSpPr>
          <p:cNvPr name="TextBox 31" id="31"/>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3</a:t>
            </a:r>
          </a:p>
        </p:txBody>
      </p:sp>
      <p:sp>
        <p:nvSpPr>
          <p:cNvPr name="Freeform 32" id="32"/>
          <p:cNvSpPr/>
          <p:nvPr/>
        </p:nvSpPr>
        <p:spPr>
          <a:xfrm flipH="false" flipV="false" rot="0">
            <a:off x="6830853" y="2372294"/>
            <a:ext cx="5444040" cy="5674152"/>
          </a:xfrm>
          <a:custGeom>
            <a:avLst/>
            <a:gdLst/>
            <a:ahLst/>
            <a:cxnLst/>
            <a:rect r="r" b="b" t="t" l="l"/>
            <a:pathLst>
              <a:path h="5674152" w="5444040">
                <a:moveTo>
                  <a:pt x="0" y="0"/>
                </a:moveTo>
                <a:lnTo>
                  <a:pt x="5444040" y="0"/>
                </a:lnTo>
                <a:lnTo>
                  <a:pt x="5444040" y="5674151"/>
                </a:lnTo>
                <a:lnTo>
                  <a:pt x="0" y="5674151"/>
                </a:lnTo>
                <a:lnTo>
                  <a:pt x="0" y="0"/>
                </a:lnTo>
                <a:close/>
              </a:path>
            </a:pathLst>
          </a:custGeom>
          <a:blipFill>
            <a:blip r:embed="rId11">
              <a:extLst>
                <a:ext uri="{96DAC541-7B7A-43D3-8B79-37D633B846F1}">
                  <asvg:svgBlip xmlns:asvg="http://schemas.microsoft.com/office/drawing/2016/SVG/main" r:embed="rId12"/>
                </a:ext>
              </a:extLst>
            </a:blip>
            <a:stretch>
              <a:fillRect l="-3474" t="0" r="-3474" b="0"/>
            </a:stretch>
          </a:blipFill>
        </p:spPr>
      </p:sp>
      <p:sp>
        <p:nvSpPr>
          <p:cNvPr name="TextBox 33" id="33"/>
          <p:cNvSpPr txBox="true"/>
          <p:nvPr/>
        </p:nvSpPr>
        <p:spPr>
          <a:xfrm rot="0">
            <a:off x="13072764" y="4240562"/>
            <a:ext cx="3434779" cy="422607"/>
          </a:xfrm>
          <a:prstGeom prst="rect">
            <a:avLst/>
          </a:prstGeom>
        </p:spPr>
        <p:txBody>
          <a:bodyPr anchor="t" rtlCol="false" tIns="0" lIns="0" bIns="0" rIns="0">
            <a:spAutoFit/>
          </a:bodyPr>
          <a:lstStyle/>
          <a:p>
            <a:pPr algn="ctr">
              <a:lnSpc>
                <a:spcPts val="2949"/>
              </a:lnSpc>
            </a:pPr>
            <a:r>
              <a:rPr lang="en-US" sz="3686">
                <a:solidFill>
                  <a:srgbClr val="CCCCCC"/>
                </a:solidFill>
                <a:latin typeface="Racing Sans One"/>
                <a:ea typeface="Racing Sans One"/>
                <a:cs typeface="Racing Sans One"/>
                <a:sym typeface="Racing Sans One"/>
              </a:rPr>
              <a:t>TIMELINE</a:t>
            </a:r>
          </a:p>
        </p:txBody>
      </p:sp>
      <p:grpSp>
        <p:nvGrpSpPr>
          <p:cNvPr name="Group 34" id="34"/>
          <p:cNvGrpSpPr/>
          <p:nvPr/>
        </p:nvGrpSpPr>
        <p:grpSpPr>
          <a:xfrm rot="0">
            <a:off x="6832707" y="2350867"/>
            <a:ext cx="5182490" cy="5633572"/>
            <a:chOff x="0" y="0"/>
            <a:chExt cx="6909987" cy="7511430"/>
          </a:xfrm>
        </p:grpSpPr>
        <p:sp>
          <p:nvSpPr>
            <p:cNvPr name="TextBox 35" id="35"/>
            <p:cNvSpPr txBox="true"/>
            <p:nvPr/>
          </p:nvSpPr>
          <p:spPr>
            <a:xfrm rot="0">
              <a:off x="1600633" y="6768430"/>
              <a:ext cx="4712055" cy="515755"/>
            </a:xfrm>
            <a:prstGeom prst="rect">
              <a:avLst/>
            </a:prstGeom>
          </p:spPr>
          <p:txBody>
            <a:bodyPr anchor="t" rtlCol="false" tIns="0" lIns="0" bIns="0" rIns="0">
              <a:spAutoFit/>
            </a:bodyPr>
            <a:lstStyle/>
            <a:p>
              <a:pPr algn="ctr">
                <a:lnSpc>
                  <a:spcPts val="2500"/>
                </a:lnSpc>
              </a:pPr>
              <a:r>
                <a:rPr lang="en-US" sz="3125">
                  <a:solidFill>
                    <a:srgbClr val="CCCCCC"/>
                  </a:solidFill>
                  <a:latin typeface="Racing Sans One"/>
                  <a:ea typeface="Racing Sans One"/>
                  <a:cs typeface="Racing Sans One"/>
                  <a:sym typeface="Racing Sans One"/>
                </a:rPr>
                <a:t>DESIGN</a:t>
              </a:r>
            </a:p>
          </p:txBody>
        </p:sp>
        <p:sp>
          <p:nvSpPr>
            <p:cNvPr name="TextBox 36" id="36"/>
            <p:cNvSpPr txBox="true"/>
            <p:nvPr/>
          </p:nvSpPr>
          <p:spPr>
            <a:xfrm rot="0">
              <a:off x="1396740" y="3486223"/>
              <a:ext cx="5143950" cy="607925"/>
            </a:xfrm>
            <a:prstGeom prst="rect">
              <a:avLst/>
            </a:prstGeom>
          </p:spPr>
          <p:txBody>
            <a:bodyPr anchor="t" rtlCol="false" tIns="0" lIns="0" bIns="0" rIns="0">
              <a:spAutoFit/>
            </a:bodyPr>
            <a:lstStyle/>
            <a:p>
              <a:pPr algn="ctr">
                <a:lnSpc>
                  <a:spcPts val="2949"/>
                </a:lnSpc>
              </a:pPr>
              <a:r>
                <a:rPr lang="en-US" sz="3686">
                  <a:solidFill>
                    <a:srgbClr val="CCCCCC"/>
                  </a:solidFill>
                  <a:latin typeface="Racing Sans One"/>
                  <a:ea typeface="Racing Sans One"/>
                  <a:cs typeface="Racing Sans One"/>
                  <a:sym typeface="Racing Sans One"/>
                </a:rPr>
                <a:t>ALGORITHM</a:t>
              </a:r>
            </a:p>
          </p:txBody>
        </p:sp>
        <p:sp>
          <p:nvSpPr>
            <p:cNvPr name="TextBox 37" id="37"/>
            <p:cNvSpPr txBox="true"/>
            <p:nvPr/>
          </p:nvSpPr>
          <p:spPr>
            <a:xfrm rot="0">
              <a:off x="1511696" y="4913298"/>
              <a:ext cx="4889928" cy="1055032"/>
            </a:xfrm>
            <a:prstGeom prst="rect">
              <a:avLst/>
            </a:prstGeom>
          </p:spPr>
          <p:txBody>
            <a:bodyPr anchor="t" rtlCol="false" tIns="0" lIns="0" bIns="0" rIns="0">
              <a:spAutoFit/>
            </a:bodyPr>
            <a:lstStyle/>
            <a:p>
              <a:pPr algn="ctr">
                <a:lnSpc>
                  <a:spcPts val="2949"/>
                </a:lnSpc>
              </a:pPr>
              <a:r>
                <a:rPr lang="en-US" sz="3686">
                  <a:solidFill>
                    <a:srgbClr val="CCCCCC"/>
                  </a:solidFill>
                  <a:latin typeface="Racing Sans One"/>
                  <a:ea typeface="Racing Sans One"/>
                  <a:cs typeface="Racing Sans One"/>
                  <a:sym typeface="Racing Sans One"/>
                </a:rPr>
                <a:t>SYSTEM</a:t>
              </a:r>
            </a:p>
            <a:p>
              <a:pPr algn="ctr">
                <a:lnSpc>
                  <a:spcPts val="2727"/>
                </a:lnSpc>
              </a:pPr>
              <a:r>
                <a:rPr lang="en-US" sz="3409">
                  <a:solidFill>
                    <a:srgbClr val="CCCCCC"/>
                  </a:solidFill>
                  <a:latin typeface="Racing Sans One"/>
                  <a:ea typeface="Racing Sans One"/>
                  <a:cs typeface="Racing Sans One"/>
                  <a:sym typeface="Racing Sans One"/>
                </a:rPr>
                <a:t>ARCHITECTURE</a:t>
              </a:r>
            </a:p>
          </p:txBody>
        </p:sp>
        <p:sp>
          <p:nvSpPr>
            <p:cNvPr name="TextBox 38" id="38"/>
            <p:cNvSpPr txBox="true"/>
            <p:nvPr/>
          </p:nvSpPr>
          <p:spPr>
            <a:xfrm rot="0">
              <a:off x="1112287" y="406574"/>
              <a:ext cx="5797700" cy="607925"/>
            </a:xfrm>
            <a:prstGeom prst="rect">
              <a:avLst/>
            </a:prstGeom>
          </p:spPr>
          <p:txBody>
            <a:bodyPr anchor="t" rtlCol="false" tIns="0" lIns="0" bIns="0" rIns="0">
              <a:spAutoFit/>
            </a:bodyPr>
            <a:lstStyle/>
            <a:p>
              <a:pPr algn="ctr">
                <a:lnSpc>
                  <a:spcPts val="2949"/>
                </a:lnSpc>
              </a:pPr>
              <a:r>
                <a:rPr lang="en-US" sz="3686">
                  <a:solidFill>
                    <a:srgbClr val="CCCCCC"/>
                  </a:solidFill>
                  <a:latin typeface="Racing Sans One"/>
                  <a:ea typeface="Racing Sans One"/>
                  <a:cs typeface="Racing Sans One"/>
                  <a:sym typeface="Racing Sans One"/>
                </a:rPr>
                <a:t>DIAGRAMS</a:t>
              </a:r>
            </a:p>
          </p:txBody>
        </p:sp>
        <p:sp>
          <p:nvSpPr>
            <p:cNvPr name="TextBox 39" id="39"/>
            <p:cNvSpPr txBox="true"/>
            <p:nvPr/>
          </p:nvSpPr>
          <p:spPr>
            <a:xfrm rot="0">
              <a:off x="829253" y="2055882"/>
              <a:ext cx="5928001" cy="607925"/>
            </a:xfrm>
            <a:prstGeom prst="rect">
              <a:avLst/>
            </a:prstGeom>
          </p:spPr>
          <p:txBody>
            <a:bodyPr anchor="t" rtlCol="false" tIns="0" lIns="0" bIns="0" rIns="0">
              <a:spAutoFit/>
            </a:bodyPr>
            <a:lstStyle/>
            <a:p>
              <a:pPr algn="ctr">
                <a:lnSpc>
                  <a:spcPts val="2949"/>
                </a:lnSpc>
              </a:pPr>
              <a:r>
                <a:rPr lang="en-US" sz="3686">
                  <a:solidFill>
                    <a:srgbClr val="CCCCCC"/>
                  </a:solidFill>
                  <a:latin typeface="Racing Sans One"/>
                  <a:ea typeface="Racing Sans One"/>
                  <a:cs typeface="Racing Sans One"/>
                  <a:sym typeface="Racing Sans One"/>
                </a:rPr>
                <a:t>DATASET</a:t>
              </a:r>
            </a:p>
          </p:txBody>
        </p:sp>
        <p:sp>
          <p:nvSpPr>
            <p:cNvPr name="TextBox 40" id="40"/>
            <p:cNvSpPr txBox="true"/>
            <p:nvPr/>
          </p:nvSpPr>
          <p:spPr>
            <a:xfrm rot="0">
              <a:off x="240411" y="295275"/>
              <a:ext cx="705407" cy="1290731"/>
            </a:xfrm>
            <a:prstGeom prst="rect">
              <a:avLst/>
            </a:prstGeom>
          </p:spPr>
          <p:txBody>
            <a:bodyPr anchor="t" rtlCol="false" tIns="0" lIns="0" bIns="0" rIns="0">
              <a:spAutoFit/>
            </a:bodyPr>
            <a:lstStyle/>
            <a:p>
              <a:pPr algn="ctr">
                <a:lnSpc>
                  <a:spcPts val="6282"/>
                </a:lnSpc>
              </a:pPr>
              <a:r>
                <a:rPr lang="en-US" sz="7852">
                  <a:solidFill>
                    <a:srgbClr val="A3CE37"/>
                  </a:solidFill>
                  <a:latin typeface="Futura Display"/>
                  <a:ea typeface="Futura Display"/>
                  <a:cs typeface="Futura Display"/>
                  <a:sym typeface="Futura Display"/>
                </a:rPr>
                <a:t>6</a:t>
              </a:r>
            </a:p>
          </p:txBody>
        </p:sp>
        <p:sp>
          <p:nvSpPr>
            <p:cNvPr name="TextBox 41" id="41"/>
            <p:cNvSpPr txBox="true"/>
            <p:nvPr/>
          </p:nvSpPr>
          <p:spPr>
            <a:xfrm rot="0">
              <a:off x="240411" y="1881281"/>
              <a:ext cx="705407" cy="1290731"/>
            </a:xfrm>
            <a:prstGeom prst="rect">
              <a:avLst/>
            </a:prstGeom>
          </p:spPr>
          <p:txBody>
            <a:bodyPr anchor="t" rtlCol="false" tIns="0" lIns="0" bIns="0" rIns="0">
              <a:spAutoFit/>
            </a:bodyPr>
            <a:lstStyle/>
            <a:p>
              <a:pPr algn="ctr">
                <a:lnSpc>
                  <a:spcPts val="6282"/>
                </a:lnSpc>
              </a:pPr>
              <a:r>
                <a:rPr lang="en-US" sz="7852">
                  <a:solidFill>
                    <a:srgbClr val="A3CE37"/>
                  </a:solidFill>
                  <a:latin typeface="Futura Display"/>
                  <a:ea typeface="Futura Display"/>
                  <a:cs typeface="Futura Display"/>
                  <a:sym typeface="Futura Display"/>
                </a:rPr>
                <a:t>7</a:t>
              </a:r>
            </a:p>
          </p:txBody>
        </p:sp>
        <p:sp>
          <p:nvSpPr>
            <p:cNvPr name="TextBox 42" id="42"/>
            <p:cNvSpPr txBox="true"/>
            <p:nvPr/>
          </p:nvSpPr>
          <p:spPr>
            <a:xfrm rot="0">
              <a:off x="240411" y="3225783"/>
              <a:ext cx="705407" cy="1290731"/>
            </a:xfrm>
            <a:prstGeom prst="rect">
              <a:avLst/>
            </a:prstGeom>
          </p:spPr>
          <p:txBody>
            <a:bodyPr anchor="t" rtlCol="false" tIns="0" lIns="0" bIns="0" rIns="0">
              <a:spAutoFit/>
            </a:bodyPr>
            <a:lstStyle/>
            <a:p>
              <a:pPr algn="ctr">
                <a:lnSpc>
                  <a:spcPts val="6282"/>
                </a:lnSpc>
              </a:pPr>
              <a:r>
                <a:rPr lang="en-US" sz="7852">
                  <a:solidFill>
                    <a:srgbClr val="A3CE37"/>
                  </a:solidFill>
                  <a:latin typeface="Futura Display"/>
                  <a:ea typeface="Futura Display"/>
                  <a:cs typeface="Futura Display"/>
                  <a:sym typeface="Futura Display"/>
                </a:rPr>
                <a:t>8</a:t>
              </a:r>
            </a:p>
          </p:txBody>
        </p:sp>
        <p:sp>
          <p:nvSpPr>
            <p:cNvPr name="TextBox 43" id="43"/>
            <p:cNvSpPr txBox="true"/>
            <p:nvPr/>
          </p:nvSpPr>
          <p:spPr>
            <a:xfrm rot="0">
              <a:off x="240411" y="4672294"/>
              <a:ext cx="705407" cy="1290731"/>
            </a:xfrm>
            <a:prstGeom prst="rect">
              <a:avLst/>
            </a:prstGeom>
          </p:spPr>
          <p:txBody>
            <a:bodyPr anchor="t" rtlCol="false" tIns="0" lIns="0" bIns="0" rIns="0">
              <a:spAutoFit/>
            </a:bodyPr>
            <a:lstStyle/>
            <a:p>
              <a:pPr algn="ctr">
                <a:lnSpc>
                  <a:spcPts val="6282"/>
                </a:lnSpc>
              </a:pPr>
              <a:r>
                <a:rPr lang="en-US" sz="7852">
                  <a:solidFill>
                    <a:srgbClr val="A3CE37"/>
                  </a:solidFill>
                  <a:latin typeface="Futura Display"/>
                  <a:ea typeface="Futura Display"/>
                  <a:cs typeface="Futura Display"/>
                  <a:sym typeface="Futura Display"/>
                </a:rPr>
                <a:t>9</a:t>
              </a:r>
            </a:p>
          </p:txBody>
        </p:sp>
        <p:sp>
          <p:nvSpPr>
            <p:cNvPr name="TextBox 44" id="44"/>
            <p:cNvSpPr txBox="true"/>
            <p:nvPr/>
          </p:nvSpPr>
          <p:spPr>
            <a:xfrm rot="0">
              <a:off x="0" y="6220698"/>
              <a:ext cx="1186229" cy="1290731"/>
            </a:xfrm>
            <a:prstGeom prst="rect">
              <a:avLst/>
            </a:prstGeom>
          </p:spPr>
          <p:txBody>
            <a:bodyPr anchor="t" rtlCol="false" tIns="0" lIns="0" bIns="0" rIns="0">
              <a:spAutoFit/>
            </a:bodyPr>
            <a:lstStyle/>
            <a:p>
              <a:pPr algn="ctr">
                <a:lnSpc>
                  <a:spcPts val="6282"/>
                </a:lnSpc>
              </a:pPr>
              <a:r>
                <a:rPr lang="en-US" sz="7852">
                  <a:solidFill>
                    <a:srgbClr val="A3CE37"/>
                  </a:solidFill>
                  <a:latin typeface="Futura Display"/>
                  <a:ea typeface="Futura Display"/>
                  <a:cs typeface="Futura Display"/>
                  <a:sym typeface="Futura Display"/>
                </a:rPr>
                <a:t>10</a:t>
              </a:r>
            </a:p>
          </p:txBody>
        </p:sp>
      </p:grpSp>
      <p:sp>
        <p:nvSpPr>
          <p:cNvPr name="TextBox 45" id="45"/>
          <p:cNvSpPr txBox="true"/>
          <p:nvPr/>
        </p:nvSpPr>
        <p:spPr>
          <a:xfrm rot="0">
            <a:off x="12561249" y="4145151"/>
            <a:ext cx="701024" cy="708680"/>
          </a:xfrm>
          <a:prstGeom prst="rect">
            <a:avLst/>
          </a:prstGeom>
        </p:spPr>
        <p:txBody>
          <a:bodyPr anchor="t" rtlCol="false" tIns="0" lIns="0" bIns="0" rIns="0">
            <a:spAutoFit/>
          </a:bodyPr>
          <a:lstStyle/>
          <a:p>
            <a:pPr algn="ctr">
              <a:lnSpc>
                <a:spcPts val="4950"/>
              </a:lnSpc>
            </a:pPr>
            <a:r>
              <a:rPr lang="en-US" sz="6187">
                <a:solidFill>
                  <a:srgbClr val="A3CE37"/>
                </a:solidFill>
                <a:latin typeface="Futura Display"/>
                <a:ea typeface="Futura Display"/>
                <a:cs typeface="Futura Display"/>
                <a:sym typeface="Futura Display"/>
              </a:rPr>
              <a:t>11</a:t>
            </a:r>
          </a:p>
        </p:txBody>
      </p:sp>
      <p:sp>
        <p:nvSpPr>
          <p:cNvPr name="TextBox 46" id="46"/>
          <p:cNvSpPr txBox="true"/>
          <p:nvPr/>
        </p:nvSpPr>
        <p:spPr>
          <a:xfrm rot="0">
            <a:off x="12561249" y="6304828"/>
            <a:ext cx="701024" cy="708680"/>
          </a:xfrm>
          <a:prstGeom prst="rect">
            <a:avLst/>
          </a:prstGeom>
        </p:spPr>
        <p:txBody>
          <a:bodyPr anchor="t" rtlCol="false" tIns="0" lIns="0" bIns="0" rIns="0">
            <a:spAutoFit/>
          </a:bodyPr>
          <a:lstStyle/>
          <a:p>
            <a:pPr algn="ctr">
              <a:lnSpc>
                <a:spcPts val="4950"/>
              </a:lnSpc>
            </a:pPr>
            <a:r>
              <a:rPr lang="en-US" sz="6187">
                <a:solidFill>
                  <a:srgbClr val="A3CE37"/>
                </a:solidFill>
                <a:latin typeface="Futura Display"/>
                <a:ea typeface="Futura Display"/>
                <a:cs typeface="Futura Display"/>
                <a:sym typeface="Futura Display"/>
              </a:rPr>
              <a:t>13</a:t>
            </a:r>
          </a:p>
        </p:txBody>
      </p:sp>
      <p:sp>
        <p:nvSpPr>
          <p:cNvPr name="TextBox 47" id="47"/>
          <p:cNvSpPr txBox="true"/>
          <p:nvPr/>
        </p:nvSpPr>
        <p:spPr>
          <a:xfrm rot="0">
            <a:off x="12561249" y="5082431"/>
            <a:ext cx="701024" cy="708680"/>
          </a:xfrm>
          <a:prstGeom prst="rect">
            <a:avLst/>
          </a:prstGeom>
        </p:spPr>
        <p:txBody>
          <a:bodyPr anchor="t" rtlCol="false" tIns="0" lIns="0" bIns="0" rIns="0">
            <a:spAutoFit/>
          </a:bodyPr>
          <a:lstStyle/>
          <a:p>
            <a:pPr algn="ctr">
              <a:lnSpc>
                <a:spcPts val="4950"/>
              </a:lnSpc>
            </a:pPr>
            <a:r>
              <a:rPr lang="en-US" sz="6187">
                <a:solidFill>
                  <a:srgbClr val="A3CE37"/>
                </a:solidFill>
                <a:latin typeface="Futura Display"/>
                <a:ea typeface="Futura Display"/>
                <a:cs typeface="Futura Display"/>
                <a:sym typeface="Futura Display"/>
              </a:rPr>
              <a:t>12</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88000" cy="10287000"/>
            <a:chOff x="0" y="0"/>
            <a:chExt cx="24384000" cy="13716000"/>
          </a:xfrm>
        </p:grpSpPr>
        <p:pic>
          <p:nvPicPr>
            <p:cNvPr name="Picture 3" id="3"/>
            <p:cNvPicPr>
              <a:picLocks noChangeAspect="true"/>
            </p:cNvPicPr>
            <p:nvPr/>
          </p:nvPicPr>
          <p:blipFill>
            <a:blip r:embed="rId2">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3">
                <a:extLst>
                  <a:ext uri="{96DAC541-7B7A-43D3-8B79-37D633B846F1}">
                    <asvg:svgBlip xmlns:asvg="http://schemas.microsoft.com/office/drawing/2016/SVG/main" r:embed="rId4"/>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3">
                <a:extLst>
                  <a:ext uri="{96DAC541-7B7A-43D3-8B79-37D633B846F1}">
                    <asvg:svgBlip xmlns:asvg="http://schemas.microsoft.com/office/drawing/2016/SVG/main" r:embed="rId4"/>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3">
                <a:extLst>
                  <a:ext uri="{96DAC541-7B7A-43D3-8B79-37D633B846F1}">
                    <asvg:svgBlip xmlns:asvg="http://schemas.microsoft.com/office/drawing/2016/SVG/main" r:embed="rId4"/>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3">
                <a:extLst>
                  <a:ext uri="{96DAC541-7B7A-43D3-8B79-37D633B846F1}">
                    <asvg:svgBlip xmlns:asvg="http://schemas.microsoft.com/office/drawing/2016/SVG/main" r:embed="rId4"/>
                  </a:ext>
                </a:extLst>
              </a:blip>
              <a:stretch>
                <a:fillRect l="-53987" t="-688630" r="0" b="0"/>
              </a:stretch>
            </a:blipFill>
          </p:spPr>
        </p:sp>
      </p:grpSp>
      <p:sp>
        <p:nvSpPr>
          <p:cNvPr name="Freeform 10" id="10"/>
          <p:cNvSpPr/>
          <p:nvPr/>
        </p:nvSpPr>
        <p:spPr>
          <a:xfrm flipH="true" flipV="false" rot="0">
            <a:off x="1385707" y="9017057"/>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4083045" y="110538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3153910" y="8954026"/>
            <a:ext cx="4105390" cy="582219"/>
          </a:xfrm>
          <a:custGeom>
            <a:avLst/>
            <a:gdLst/>
            <a:ahLst/>
            <a:cxnLst/>
            <a:rect r="r" b="b" t="t" l="l"/>
            <a:pathLst>
              <a:path h="582219" w="4105390">
                <a:moveTo>
                  <a:pt x="0" y="0"/>
                </a:moveTo>
                <a:lnTo>
                  <a:pt x="4105390" y="0"/>
                </a:lnTo>
                <a:lnTo>
                  <a:pt x="4105390" y="582219"/>
                </a:lnTo>
                <a:lnTo>
                  <a:pt x="0" y="5822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3" id="13"/>
          <p:cNvGrpSpPr/>
          <p:nvPr/>
        </p:nvGrpSpPr>
        <p:grpSpPr>
          <a:xfrm rot="0">
            <a:off x="7244880" y="973341"/>
            <a:ext cx="3798239" cy="1039874"/>
            <a:chOff x="0" y="0"/>
            <a:chExt cx="5064319" cy="1386498"/>
          </a:xfrm>
        </p:grpSpPr>
        <p:sp>
          <p:nvSpPr>
            <p:cNvPr name="Freeform 14" id="14"/>
            <p:cNvSpPr/>
            <p:nvPr/>
          </p:nvSpPr>
          <p:spPr>
            <a:xfrm flipH="false" flipV="false" rot="0">
              <a:off x="0" y="0"/>
              <a:ext cx="5064319" cy="1386498"/>
            </a:xfrm>
            <a:custGeom>
              <a:avLst/>
              <a:gdLst/>
              <a:ahLst/>
              <a:cxnLst/>
              <a:rect r="r" b="b" t="t" l="l"/>
              <a:pathLst>
                <a:path h="1386498" w="5064319">
                  <a:moveTo>
                    <a:pt x="0" y="0"/>
                  </a:moveTo>
                  <a:lnTo>
                    <a:pt x="5064319" y="0"/>
                  </a:lnTo>
                  <a:lnTo>
                    <a:pt x="5064319" y="1386498"/>
                  </a:lnTo>
                  <a:lnTo>
                    <a:pt x="0" y="1386498"/>
                  </a:lnTo>
                  <a:lnTo>
                    <a:pt x="0" y="0"/>
                  </a:lnTo>
                  <a:close/>
                </a:path>
              </a:pathLst>
            </a:custGeom>
            <a:blipFill>
              <a:blip r:embed="rId9">
                <a:extLst>
                  <a:ext uri="{96DAC541-7B7A-43D3-8B79-37D633B846F1}">
                    <asvg:svgBlip xmlns:asvg="http://schemas.microsoft.com/office/drawing/2016/SVG/main" r:embed="rId10"/>
                  </a:ext>
                </a:extLst>
              </a:blip>
              <a:stretch>
                <a:fillRect l="0" t="-10765" r="0" b="-10765"/>
              </a:stretch>
            </a:blipFill>
          </p:spPr>
        </p:sp>
        <p:sp>
          <p:nvSpPr>
            <p:cNvPr name="TextBox 15" id="15"/>
            <p:cNvSpPr txBox="true"/>
            <p:nvPr/>
          </p:nvSpPr>
          <p:spPr>
            <a:xfrm rot="0">
              <a:off x="115946" y="393650"/>
              <a:ext cx="4832427" cy="651935"/>
            </a:xfrm>
            <a:prstGeom prst="rect">
              <a:avLst/>
            </a:prstGeom>
          </p:spPr>
          <p:txBody>
            <a:bodyPr anchor="t" rtlCol="false" tIns="0" lIns="0" bIns="0" rIns="0">
              <a:spAutoFit/>
            </a:bodyPr>
            <a:lstStyle/>
            <a:p>
              <a:pPr algn="ctr">
                <a:lnSpc>
                  <a:spcPts val="3200"/>
                </a:lnSpc>
              </a:pPr>
              <a:r>
                <a:rPr lang="en-US" sz="4000">
                  <a:solidFill>
                    <a:srgbClr val="F3D300"/>
                  </a:solidFill>
                  <a:latin typeface="Racing Sans One"/>
                  <a:ea typeface="Racing Sans One"/>
                  <a:cs typeface="Racing Sans One"/>
                  <a:sym typeface="Racing Sans One"/>
                </a:rPr>
                <a:t>TIMELINE</a:t>
              </a:r>
            </a:p>
          </p:txBody>
        </p:sp>
      </p:grpSp>
      <p:sp>
        <p:nvSpPr>
          <p:cNvPr name="Freeform 16" id="16"/>
          <p:cNvSpPr/>
          <p:nvPr/>
        </p:nvSpPr>
        <p:spPr>
          <a:xfrm flipH="false" flipV="false" rot="0">
            <a:off x="1028700" y="2154712"/>
            <a:ext cx="15352275" cy="6191511"/>
          </a:xfrm>
          <a:custGeom>
            <a:avLst/>
            <a:gdLst/>
            <a:ahLst/>
            <a:cxnLst/>
            <a:rect r="r" b="b" t="t" l="l"/>
            <a:pathLst>
              <a:path h="6191511" w="15352275">
                <a:moveTo>
                  <a:pt x="0" y="0"/>
                </a:moveTo>
                <a:lnTo>
                  <a:pt x="15352275" y="0"/>
                </a:lnTo>
                <a:lnTo>
                  <a:pt x="15352275" y="6191511"/>
                </a:lnTo>
                <a:lnTo>
                  <a:pt x="0" y="6191511"/>
                </a:lnTo>
                <a:lnTo>
                  <a:pt x="0" y="0"/>
                </a:lnTo>
                <a:close/>
              </a:path>
            </a:pathLst>
          </a:custGeom>
          <a:blipFill>
            <a:blip r:embed="rId11"/>
            <a:stretch>
              <a:fillRect l="0" t="-521" r="0" b="-521"/>
            </a:stretch>
          </a:blipFill>
        </p:spPr>
      </p:sp>
      <p:sp>
        <p:nvSpPr>
          <p:cNvPr name="Freeform 17" id="17"/>
          <p:cNvSpPr/>
          <p:nvPr/>
        </p:nvSpPr>
        <p:spPr>
          <a:xfrm flipH="false" flipV="false" rot="0">
            <a:off x="12767865" y="5066117"/>
            <a:ext cx="4877481" cy="3280106"/>
          </a:xfrm>
          <a:custGeom>
            <a:avLst/>
            <a:gdLst/>
            <a:ahLst/>
            <a:cxnLst/>
            <a:rect r="r" b="b" t="t" l="l"/>
            <a:pathLst>
              <a:path h="3280106" w="4877481">
                <a:moveTo>
                  <a:pt x="0" y="0"/>
                </a:moveTo>
                <a:lnTo>
                  <a:pt x="4877481" y="0"/>
                </a:lnTo>
                <a:lnTo>
                  <a:pt x="4877481" y="3280106"/>
                </a:lnTo>
                <a:lnTo>
                  <a:pt x="0" y="328010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8" id="18"/>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sp>
        <p:nvSpPr>
          <p:cNvPr name="Freeform 2" id="2"/>
          <p:cNvSpPr/>
          <p:nvPr/>
        </p:nvSpPr>
        <p:spPr>
          <a:xfrm flipH="false" flipV="false" rot="0">
            <a:off x="5611222" y="7349728"/>
            <a:ext cx="6623421" cy="4114800"/>
          </a:xfrm>
          <a:custGeom>
            <a:avLst/>
            <a:gdLst/>
            <a:ahLst/>
            <a:cxnLst/>
            <a:rect r="r" b="b" t="t" l="l"/>
            <a:pathLst>
              <a:path h="4114800" w="6623421">
                <a:moveTo>
                  <a:pt x="0" y="0"/>
                </a:moveTo>
                <a:lnTo>
                  <a:pt x="6623420" y="0"/>
                </a:lnTo>
                <a:lnTo>
                  <a:pt x="662342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18288000" cy="10287000"/>
            <a:chOff x="0" y="0"/>
            <a:chExt cx="24384000" cy="13716000"/>
          </a:xfrm>
        </p:grpSpPr>
        <p:pic>
          <p:nvPicPr>
            <p:cNvPr name="Picture 4" id="4"/>
            <p:cNvPicPr>
              <a:picLocks noChangeAspect="true"/>
            </p:cNvPicPr>
            <p:nvPr/>
          </p:nvPicPr>
          <p:blipFill>
            <a:blip r:embed="rId4">
              <a:alphaModFix amt="58000"/>
            </a:blip>
            <a:srcRect l="14444" t="0" r="14444" b="0"/>
            <a:stretch>
              <a:fillRect/>
            </a:stretch>
          </p:blipFill>
          <p:spPr>
            <a:xfrm flipH="false" flipV="false">
              <a:off x="0" y="0"/>
              <a:ext cx="24384000" cy="13716000"/>
            </a:xfrm>
            <a:prstGeom prst="rect">
              <a:avLst/>
            </a:prstGeom>
          </p:spPr>
        </p:pic>
      </p:grpSp>
      <p:grpSp>
        <p:nvGrpSpPr>
          <p:cNvPr name="Group 5" id="5"/>
          <p:cNvGrpSpPr/>
          <p:nvPr/>
        </p:nvGrpSpPr>
        <p:grpSpPr>
          <a:xfrm rot="0">
            <a:off x="723765" y="8584348"/>
            <a:ext cx="16840470" cy="1191307"/>
            <a:chOff x="0" y="0"/>
            <a:chExt cx="22453960" cy="1588409"/>
          </a:xfrm>
        </p:grpSpPr>
        <p:sp>
          <p:nvSpPr>
            <p:cNvPr name="Freeform 6" id="6"/>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5">
                <a:extLst>
                  <a:ext uri="{96DAC541-7B7A-43D3-8B79-37D633B846F1}">
                    <asvg:svgBlip xmlns:asvg="http://schemas.microsoft.com/office/drawing/2016/SVG/main" r:embed="rId6"/>
                  </a:ext>
                </a:extLst>
              </a:blip>
              <a:stretch>
                <a:fillRect l="0" t="-551176" r="-13856" b="0"/>
              </a:stretch>
            </a:blipFill>
          </p:spPr>
        </p:sp>
        <p:sp>
          <p:nvSpPr>
            <p:cNvPr name="Freeform 7" id="7"/>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5">
                <a:extLst>
                  <a:ext uri="{96DAC541-7B7A-43D3-8B79-37D633B846F1}">
                    <asvg:svgBlip xmlns:asvg="http://schemas.microsoft.com/office/drawing/2016/SVG/main" r:embed="rId6"/>
                  </a:ext>
                </a:extLst>
              </a:blip>
              <a:stretch>
                <a:fillRect l="-53987" t="-688630" r="0" b="0"/>
              </a:stretch>
            </a:blipFill>
          </p:spPr>
        </p:sp>
      </p:grpSp>
      <p:grpSp>
        <p:nvGrpSpPr>
          <p:cNvPr name="Group 8" id="8"/>
          <p:cNvGrpSpPr/>
          <p:nvPr/>
        </p:nvGrpSpPr>
        <p:grpSpPr>
          <a:xfrm rot="-10800000">
            <a:off x="723765" y="643085"/>
            <a:ext cx="16840470" cy="1191307"/>
            <a:chOff x="0" y="0"/>
            <a:chExt cx="22453960" cy="1588409"/>
          </a:xfrm>
        </p:grpSpPr>
        <p:sp>
          <p:nvSpPr>
            <p:cNvPr name="Freeform 9" id="9"/>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5">
                <a:extLst>
                  <a:ext uri="{96DAC541-7B7A-43D3-8B79-37D633B846F1}">
                    <asvg:svgBlip xmlns:asvg="http://schemas.microsoft.com/office/drawing/2016/SVG/main" r:embed="rId6"/>
                  </a:ext>
                </a:extLst>
              </a:blip>
              <a:stretch>
                <a:fillRect l="0" t="-551176" r="-13856" b="0"/>
              </a:stretch>
            </a:blipFill>
          </p:spPr>
        </p:sp>
        <p:sp>
          <p:nvSpPr>
            <p:cNvPr name="Freeform 10" id="10"/>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5">
                <a:extLst>
                  <a:ext uri="{96DAC541-7B7A-43D3-8B79-37D633B846F1}">
                    <asvg:svgBlip xmlns:asvg="http://schemas.microsoft.com/office/drawing/2016/SVG/main" r:embed="rId6"/>
                  </a:ext>
                </a:extLst>
              </a:blip>
              <a:stretch>
                <a:fillRect l="-53987" t="-688630" r="0" b="0"/>
              </a:stretch>
            </a:blipFill>
          </p:spPr>
        </p:sp>
      </p:grpSp>
      <p:sp>
        <p:nvSpPr>
          <p:cNvPr name="Freeform 11" id="11"/>
          <p:cNvSpPr/>
          <p:nvPr/>
        </p:nvSpPr>
        <p:spPr>
          <a:xfrm flipH="false" flipV="false" rot="0">
            <a:off x="14280135" y="8952874"/>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true" flipV="false" rot="0">
            <a:off x="1385707" y="1238738"/>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377926" y="8888892"/>
            <a:ext cx="4105390" cy="582219"/>
          </a:xfrm>
          <a:custGeom>
            <a:avLst/>
            <a:gdLst/>
            <a:ahLst/>
            <a:cxnLst/>
            <a:rect r="r" b="b" t="t" l="l"/>
            <a:pathLst>
              <a:path h="582219" w="4105390">
                <a:moveTo>
                  <a:pt x="0" y="0"/>
                </a:moveTo>
                <a:lnTo>
                  <a:pt x="4105390" y="0"/>
                </a:lnTo>
                <a:lnTo>
                  <a:pt x="4105390" y="582219"/>
                </a:lnTo>
                <a:lnTo>
                  <a:pt x="0" y="5822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2953352" y="1110773"/>
            <a:ext cx="4105390" cy="582219"/>
          </a:xfrm>
          <a:custGeom>
            <a:avLst/>
            <a:gdLst/>
            <a:ahLst/>
            <a:cxnLst/>
            <a:rect r="r" b="b" t="t" l="l"/>
            <a:pathLst>
              <a:path h="582219" w="4105390">
                <a:moveTo>
                  <a:pt x="0" y="0"/>
                </a:moveTo>
                <a:lnTo>
                  <a:pt x="4105390" y="0"/>
                </a:lnTo>
                <a:lnTo>
                  <a:pt x="4105390" y="582219"/>
                </a:lnTo>
                <a:lnTo>
                  <a:pt x="0" y="5822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5" id="15"/>
          <p:cNvGrpSpPr/>
          <p:nvPr/>
        </p:nvGrpSpPr>
        <p:grpSpPr>
          <a:xfrm rot="0">
            <a:off x="6850184" y="946807"/>
            <a:ext cx="4587632" cy="1164499"/>
            <a:chOff x="0" y="0"/>
            <a:chExt cx="6116842" cy="1552666"/>
          </a:xfrm>
        </p:grpSpPr>
        <p:sp>
          <p:nvSpPr>
            <p:cNvPr name="Freeform 16" id="16"/>
            <p:cNvSpPr/>
            <p:nvPr/>
          </p:nvSpPr>
          <p:spPr>
            <a:xfrm flipH="false" flipV="false" rot="0">
              <a:off x="0" y="0"/>
              <a:ext cx="6116842" cy="1552666"/>
            </a:xfrm>
            <a:custGeom>
              <a:avLst/>
              <a:gdLst/>
              <a:ahLst/>
              <a:cxnLst/>
              <a:rect r="r" b="b" t="t" l="l"/>
              <a:pathLst>
                <a:path h="1552666" w="6116842">
                  <a:moveTo>
                    <a:pt x="0" y="0"/>
                  </a:moveTo>
                  <a:lnTo>
                    <a:pt x="6116842" y="0"/>
                  </a:lnTo>
                  <a:lnTo>
                    <a:pt x="6116842" y="1552666"/>
                  </a:lnTo>
                  <a:lnTo>
                    <a:pt x="0" y="1552666"/>
                  </a:lnTo>
                  <a:lnTo>
                    <a:pt x="0" y="0"/>
                  </a:lnTo>
                  <a:close/>
                </a:path>
              </a:pathLst>
            </a:custGeom>
            <a:blipFill>
              <a:blip r:embed="rId11">
                <a:extLst>
                  <a:ext uri="{96DAC541-7B7A-43D3-8B79-37D633B846F1}">
                    <asvg:svgBlip xmlns:asvg="http://schemas.microsoft.com/office/drawing/2016/SVG/main" r:embed="rId12"/>
                  </a:ext>
                </a:extLst>
              </a:blip>
              <a:stretch>
                <a:fillRect l="0" t="-15540" r="0" b="-15540"/>
              </a:stretch>
            </a:blipFill>
          </p:spPr>
        </p:sp>
        <p:sp>
          <p:nvSpPr>
            <p:cNvPr name="TextBox 17" id="17"/>
            <p:cNvSpPr txBox="true"/>
            <p:nvPr/>
          </p:nvSpPr>
          <p:spPr>
            <a:xfrm rot="0">
              <a:off x="140043" y="437404"/>
              <a:ext cx="5836756" cy="752899"/>
            </a:xfrm>
            <a:prstGeom prst="rect">
              <a:avLst/>
            </a:prstGeom>
          </p:spPr>
          <p:txBody>
            <a:bodyPr anchor="t" rtlCol="false" tIns="0" lIns="0" bIns="0" rIns="0">
              <a:spAutoFit/>
            </a:bodyPr>
            <a:lstStyle/>
            <a:p>
              <a:pPr algn="ctr">
                <a:lnSpc>
                  <a:spcPts val="3680"/>
                </a:lnSpc>
              </a:pPr>
              <a:r>
                <a:rPr lang="en-US" sz="4600">
                  <a:solidFill>
                    <a:srgbClr val="F3D300"/>
                  </a:solidFill>
                  <a:latin typeface="Racing Sans One"/>
                  <a:ea typeface="Racing Sans One"/>
                  <a:cs typeface="Racing Sans One"/>
                  <a:sym typeface="Racing Sans One"/>
                </a:rPr>
                <a:t>CONCLUSION</a:t>
              </a:r>
            </a:p>
          </p:txBody>
        </p:sp>
      </p:grpSp>
      <p:sp>
        <p:nvSpPr>
          <p:cNvPr name="TextBox 18" id="18"/>
          <p:cNvSpPr txBox="true"/>
          <p:nvPr/>
        </p:nvSpPr>
        <p:spPr>
          <a:xfrm rot="0">
            <a:off x="2072064" y="2943072"/>
            <a:ext cx="9556239" cy="4277232"/>
          </a:xfrm>
          <a:prstGeom prst="rect">
            <a:avLst/>
          </a:prstGeom>
        </p:spPr>
        <p:txBody>
          <a:bodyPr anchor="t" rtlCol="false" tIns="0" lIns="0" bIns="0" rIns="0">
            <a:spAutoFit/>
          </a:bodyPr>
          <a:lstStyle/>
          <a:p>
            <a:pPr algn="l" marL="481469" indent="-240735" lvl="1">
              <a:lnSpc>
                <a:spcPts val="3122"/>
              </a:lnSpc>
              <a:buFont typeface="Arial"/>
              <a:buChar char="•"/>
            </a:pPr>
            <a:r>
              <a:rPr lang="en-US" sz="2230" u="sng">
                <a:solidFill>
                  <a:srgbClr val="FFFFFF"/>
                </a:solidFill>
                <a:latin typeface="DM Serif Display"/>
                <a:ea typeface="DM Serif Display"/>
                <a:cs typeface="DM Serif Display"/>
                <a:sym typeface="DM Serif Display"/>
              </a:rPr>
              <a:t>Efficiency and Security:</a:t>
            </a:r>
            <a:r>
              <a:rPr lang="en-US" sz="2230">
                <a:solidFill>
                  <a:srgbClr val="FFFFFF"/>
                </a:solidFill>
                <a:latin typeface="DM Serif Display"/>
                <a:ea typeface="DM Serif Display"/>
                <a:cs typeface="DM Serif Display"/>
                <a:sym typeface="DM Serif Display"/>
              </a:rPr>
              <a:t> Face recognition attendance systems provide a modern, efficient, and secure way to track attendance, reducing errors, fraud, and administrative workload.  </a:t>
            </a:r>
          </a:p>
          <a:p>
            <a:pPr algn="l">
              <a:lnSpc>
                <a:spcPts val="3122"/>
              </a:lnSpc>
            </a:pPr>
          </a:p>
          <a:p>
            <a:pPr algn="l" marL="481469" indent="-240735" lvl="1">
              <a:lnSpc>
                <a:spcPts val="3122"/>
              </a:lnSpc>
              <a:buFont typeface="Arial"/>
              <a:buChar char="•"/>
            </a:pPr>
            <a:r>
              <a:rPr lang="en-US" sz="2230" u="sng">
                <a:solidFill>
                  <a:srgbClr val="FFFFFF"/>
                </a:solidFill>
                <a:latin typeface="DM Serif Display"/>
                <a:ea typeface="DM Serif Display"/>
                <a:cs typeface="DM Serif Display"/>
                <a:sym typeface="DM Serif Display"/>
              </a:rPr>
              <a:t>Privacy and Ethical Concerns</a:t>
            </a:r>
            <a:r>
              <a:rPr lang="en-US" sz="2230">
                <a:solidFill>
                  <a:srgbClr val="FFFFFF"/>
                </a:solidFill>
                <a:latin typeface="DM Serif Display"/>
                <a:ea typeface="DM Serif Display"/>
                <a:cs typeface="DM Serif Display"/>
                <a:sym typeface="DM Serif Display"/>
              </a:rPr>
              <a:t>: Implementation requires addressing privacy, data security, and ethical issues to ensure responsible and fair usage.  </a:t>
            </a:r>
          </a:p>
          <a:p>
            <a:pPr algn="l">
              <a:lnSpc>
                <a:spcPts val="3122"/>
              </a:lnSpc>
            </a:pPr>
          </a:p>
          <a:p>
            <a:pPr algn="l" marL="481469" indent="-240735" lvl="1">
              <a:lnSpc>
                <a:spcPts val="3122"/>
              </a:lnSpc>
              <a:buFont typeface="Arial"/>
              <a:buChar char="•"/>
            </a:pPr>
            <a:r>
              <a:rPr lang="en-US" sz="2230" u="sng">
                <a:solidFill>
                  <a:srgbClr val="FFFFFF"/>
                </a:solidFill>
                <a:latin typeface="DM Serif Display"/>
                <a:ea typeface="DM Serif Display"/>
                <a:cs typeface="DM Serif Display"/>
                <a:sym typeface="DM Serif Display"/>
              </a:rPr>
              <a:t>Future Potential:</a:t>
            </a:r>
            <a:r>
              <a:rPr lang="en-US" sz="2230">
                <a:solidFill>
                  <a:srgbClr val="FFFFFF"/>
                </a:solidFill>
                <a:latin typeface="DM Serif Display"/>
                <a:ea typeface="DM Serif Display"/>
                <a:cs typeface="DM Serif Display"/>
                <a:sym typeface="DM Serif Display"/>
              </a:rPr>
              <a:t> With advancements in AI and facial recognition technology, these systems are expected to become more accurate, secure, and widely adopted.</a:t>
            </a:r>
          </a:p>
        </p:txBody>
      </p:sp>
      <p:sp>
        <p:nvSpPr>
          <p:cNvPr name="Freeform 19" id="19"/>
          <p:cNvSpPr/>
          <p:nvPr/>
        </p:nvSpPr>
        <p:spPr>
          <a:xfrm flipH="false" flipV="false" rot="0">
            <a:off x="14280135" y="3937192"/>
            <a:ext cx="3284100" cy="3425398"/>
          </a:xfrm>
          <a:custGeom>
            <a:avLst/>
            <a:gdLst/>
            <a:ahLst/>
            <a:cxnLst/>
            <a:rect r="r" b="b" t="t" l="l"/>
            <a:pathLst>
              <a:path h="3425398" w="3284100">
                <a:moveTo>
                  <a:pt x="0" y="0"/>
                </a:moveTo>
                <a:lnTo>
                  <a:pt x="3284100" y="0"/>
                </a:lnTo>
                <a:lnTo>
                  <a:pt x="3284100" y="3425397"/>
                </a:lnTo>
                <a:lnTo>
                  <a:pt x="0" y="342539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0" id="20"/>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58000"/>
            </a:blip>
            <a:srcRect l="14444" t="0" r="14444" b="0"/>
            <a:stretch>
              <a:fillRect/>
            </a:stretch>
          </p:blipFill>
          <p:spPr>
            <a:xfrm flipH="false" flipV="false">
              <a:off x="0" y="0"/>
              <a:ext cx="24384000" cy="13716000"/>
            </a:xfrm>
            <a:prstGeom prst="rect">
              <a:avLst/>
            </a:prstGeom>
          </p:spPr>
        </p:pic>
      </p:grpSp>
      <p:sp>
        <p:nvSpPr>
          <p:cNvPr name="Freeform 4" id="4"/>
          <p:cNvSpPr/>
          <p:nvPr/>
        </p:nvSpPr>
        <p:spPr>
          <a:xfrm flipH="false" flipV="false" rot="0">
            <a:off x="1082488" y="4695003"/>
            <a:ext cx="16186309" cy="8518045"/>
          </a:xfrm>
          <a:custGeom>
            <a:avLst/>
            <a:gdLst/>
            <a:ahLst/>
            <a:cxnLst/>
            <a:rect r="r" b="b" t="t" l="l"/>
            <a:pathLst>
              <a:path h="8518045" w="16186309">
                <a:moveTo>
                  <a:pt x="0" y="0"/>
                </a:moveTo>
                <a:lnTo>
                  <a:pt x="16186309" y="0"/>
                </a:lnTo>
                <a:lnTo>
                  <a:pt x="16186309" y="8518045"/>
                </a:lnTo>
                <a:lnTo>
                  <a:pt x="0" y="8518045"/>
                </a:lnTo>
                <a:lnTo>
                  <a:pt x="0" y="0"/>
                </a:lnTo>
                <a:close/>
              </a:path>
            </a:pathLst>
          </a:custGeom>
          <a:blipFill>
            <a:blip r:embed="rId3">
              <a:alphaModFix amt="69000"/>
            </a:blip>
            <a:stretch>
              <a:fillRect l="0" t="0" r="0" b="0"/>
            </a:stretch>
          </a:blipFill>
        </p:spPr>
      </p:sp>
      <p:grpSp>
        <p:nvGrpSpPr>
          <p:cNvPr name="Group 5" id="5"/>
          <p:cNvGrpSpPr/>
          <p:nvPr/>
        </p:nvGrpSpPr>
        <p:grpSpPr>
          <a:xfrm rot="0">
            <a:off x="723765" y="8584348"/>
            <a:ext cx="16840470" cy="1191307"/>
            <a:chOff x="0" y="0"/>
            <a:chExt cx="22453960" cy="1588409"/>
          </a:xfrm>
        </p:grpSpPr>
        <p:sp>
          <p:nvSpPr>
            <p:cNvPr name="Freeform 6" id="6"/>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7" id="7"/>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8" id="8"/>
          <p:cNvGrpSpPr/>
          <p:nvPr/>
        </p:nvGrpSpPr>
        <p:grpSpPr>
          <a:xfrm rot="-10800000">
            <a:off x="723765" y="643085"/>
            <a:ext cx="16840470" cy="1191307"/>
            <a:chOff x="0" y="0"/>
            <a:chExt cx="22453960" cy="1588409"/>
          </a:xfrm>
        </p:grpSpPr>
        <p:sp>
          <p:nvSpPr>
            <p:cNvPr name="Freeform 9" id="9"/>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10" id="10"/>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1" id="11"/>
          <p:cNvSpPr/>
          <p:nvPr/>
        </p:nvSpPr>
        <p:spPr>
          <a:xfrm flipH="true" flipV="false" rot="0">
            <a:off x="1385707" y="9017057"/>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4083045" y="110538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153910" y="8954026"/>
            <a:ext cx="4105390" cy="582219"/>
          </a:xfrm>
          <a:custGeom>
            <a:avLst/>
            <a:gdLst/>
            <a:ahLst/>
            <a:cxnLst/>
            <a:rect r="r" b="b" t="t" l="l"/>
            <a:pathLst>
              <a:path h="582219" w="4105390">
                <a:moveTo>
                  <a:pt x="0" y="0"/>
                </a:moveTo>
                <a:lnTo>
                  <a:pt x="4105390" y="0"/>
                </a:lnTo>
                <a:lnTo>
                  <a:pt x="4105390" y="582219"/>
                </a:lnTo>
                <a:lnTo>
                  <a:pt x="0" y="5822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4754458" y="5890969"/>
            <a:ext cx="2504842" cy="2693378"/>
          </a:xfrm>
          <a:custGeom>
            <a:avLst/>
            <a:gdLst/>
            <a:ahLst/>
            <a:cxnLst/>
            <a:rect r="r" b="b" t="t" l="l"/>
            <a:pathLst>
              <a:path h="2693378" w="2504842">
                <a:moveTo>
                  <a:pt x="0" y="0"/>
                </a:moveTo>
                <a:lnTo>
                  <a:pt x="2504842" y="0"/>
                </a:lnTo>
                <a:lnTo>
                  <a:pt x="2504842" y="2693379"/>
                </a:lnTo>
                <a:lnTo>
                  <a:pt x="0" y="2693379"/>
                </a:lnTo>
                <a:lnTo>
                  <a:pt x="0" y="0"/>
                </a:lnTo>
                <a:close/>
              </a:path>
            </a:pathLst>
          </a:custGeom>
          <a:blipFill>
            <a:blip r:embed="rId10"/>
            <a:stretch>
              <a:fillRect l="0" t="0" r="0" b="0"/>
            </a:stretch>
          </a:blipFill>
        </p:spPr>
      </p:sp>
      <p:grpSp>
        <p:nvGrpSpPr>
          <p:cNvPr name="Group 15" id="15"/>
          <p:cNvGrpSpPr/>
          <p:nvPr/>
        </p:nvGrpSpPr>
        <p:grpSpPr>
          <a:xfrm rot="0">
            <a:off x="1385707" y="2413187"/>
            <a:ext cx="9278263" cy="3394926"/>
            <a:chOff x="0" y="0"/>
            <a:chExt cx="12371018" cy="4526567"/>
          </a:xfrm>
        </p:grpSpPr>
        <p:sp>
          <p:nvSpPr>
            <p:cNvPr name="Freeform 16" id="16"/>
            <p:cNvSpPr/>
            <p:nvPr/>
          </p:nvSpPr>
          <p:spPr>
            <a:xfrm flipH="false" flipV="false" rot="0">
              <a:off x="422163" y="3917844"/>
              <a:ext cx="597222" cy="608723"/>
            </a:xfrm>
            <a:custGeom>
              <a:avLst/>
              <a:gdLst/>
              <a:ahLst/>
              <a:cxnLst/>
              <a:rect r="r" b="b" t="t" l="l"/>
              <a:pathLst>
                <a:path h="608723" w="597222">
                  <a:moveTo>
                    <a:pt x="0" y="0"/>
                  </a:moveTo>
                  <a:lnTo>
                    <a:pt x="597222" y="0"/>
                  </a:lnTo>
                  <a:lnTo>
                    <a:pt x="597222" y="608723"/>
                  </a:lnTo>
                  <a:lnTo>
                    <a:pt x="0" y="60872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422163" y="2546092"/>
              <a:ext cx="597222" cy="608723"/>
            </a:xfrm>
            <a:custGeom>
              <a:avLst/>
              <a:gdLst/>
              <a:ahLst/>
              <a:cxnLst/>
              <a:rect r="r" b="b" t="t" l="l"/>
              <a:pathLst>
                <a:path h="608723" w="597222">
                  <a:moveTo>
                    <a:pt x="0" y="0"/>
                  </a:moveTo>
                  <a:lnTo>
                    <a:pt x="597222" y="0"/>
                  </a:lnTo>
                  <a:lnTo>
                    <a:pt x="597222" y="608723"/>
                  </a:lnTo>
                  <a:lnTo>
                    <a:pt x="0" y="60872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0">
              <a:off x="422163" y="1229933"/>
              <a:ext cx="597222" cy="608723"/>
            </a:xfrm>
            <a:custGeom>
              <a:avLst/>
              <a:gdLst/>
              <a:ahLst/>
              <a:cxnLst/>
              <a:rect r="r" b="b" t="t" l="l"/>
              <a:pathLst>
                <a:path h="608723" w="597222">
                  <a:moveTo>
                    <a:pt x="0" y="0"/>
                  </a:moveTo>
                  <a:lnTo>
                    <a:pt x="597222" y="0"/>
                  </a:lnTo>
                  <a:lnTo>
                    <a:pt x="597222" y="608723"/>
                  </a:lnTo>
                  <a:lnTo>
                    <a:pt x="0" y="60872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0">
              <a:off x="422163" y="98692"/>
              <a:ext cx="597222" cy="608723"/>
            </a:xfrm>
            <a:custGeom>
              <a:avLst/>
              <a:gdLst/>
              <a:ahLst/>
              <a:cxnLst/>
              <a:rect r="r" b="b" t="t" l="l"/>
              <a:pathLst>
                <a:path h="608723" w="597222">
                  <a:moveTo>
                    <a:pt x="0" y="0"/>
                  </a:moveTo>
                  <a:lnTo>
                    <a:pt x="597222" y="0"/>
                  </a:lnTo>
                  <a:lnTo>
                    <a:pt x="597222" y="608723"/>
                  </a:lnTo>
                  <a:lnTo>
                    <a:pt x="0" y="60872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1065305" y="-28575"/>
              <a:ext cx="8121773" cy="1125246"/>
            </a:xfrm>
            <a:prstGeom prst="rect">
              <a:avLst/>
            </a:prstGeom>
          </p:spPr>
          <p:txBody>
            <a:bodyPr anchor="t" rtlCol="false" tIns="0" lIns="0" bIns="0" rIns="0">
              <a:spAutoFit/>
            </a:bodyPr>
            <a:lstStyle/>
            <a:p>
              <a:pPr algn="ctr">
                <a:lnSpc>
                  <a:spcPts val="2273"/>
                </a:lnSpc>
                <a:spcBef>
                  <a:spcPct val="0"/>
                </a:spcBef>
              </a:pPr>
              <a:r>
                <a:rPr lang="en-US" sz="1623">
                  <a:solidFill>
                    <a:srgbClr val="FFFFFF"/>
                  </a:solidFill>
                  <a:latin typeface="DM Serif Display"/>
                  <a:ea typeface="DM Serif Display"/>
                  <a:cs typeface="DM Serif Display"/>
                  <a:sym typeface="DM Serif Display"/>
                </a:rPr>
                <a:t>chrome-extension://efaidnbmnnnibpcajpcglclefindmkaj/https://www.iraqoaj.net/iasj/download/efad9cfd2c80b04a</a:t>
              </a:r>
            </a:p>
          </p:txBody>
        </p:sp>
        <p:sp>
          <p:nvSpPr>
            <p:cNvPr name="TextBox 21" id="21"/>
            <p:cNvSpPr txBox="true"/>
            <p:nvPr/>
          </p:nvSpPr>
          <p:spPr>
            <a:xfrm rot="0">
              <a:off x="1019385" y="1201358"/>
              <a:ext cx="9781300" cy="1094466"/>
            </a:xfrm>
            <a:prstGeom prst="rect">
              <a:avLst/>
            </a:prstGeom>
          </p:spPr>
          <p:txBody>
            <a:bodyPr anchor="t" rtlCol="false" tIns="0" lIns="0" bIns="0" rIns="0">
              <a:spAutoFit/>
            </a:bodyPr>
            <a:lstStyle/>
            <a:p>
              <a:pPr algn="ctr">
                <a:lnSpc>
                  <a:spcPts val="2209"/>
                </a:lnSpc>
                <a:spcBef>
                  <a:spcPct val="0"/>
                </a:spcBef>
              </a:pPr>
              <a:r>
                <a:rPr lang="en-US" sz="1578">
                  <a:solidFill>
                    <a:srgbClr val="FFFFFF"/>
                  </a:solidFill>
                  <a:latin typeface="DM Serif Display"/>
                  <a:ea typeface="DM Serif Display"/>
                  <a:cs typeface="DM Serif Display"/>
                  <a:sym typeface="DM Serif Display"/>
                </a:rPr>
                <a:t>chrome-extension://efaidnbmnnnibpcajpcglclefindmkaj/https://ece.anits.edu.in/Project%20Reports%202020-21/Sec-B/B-13.pdf</a:t>
              </a:r>
            </a:p>
          </p:txBody>
        </p:sp>
        <p:sp>
          <p:nvSpPr>
            <p:cNvPr name="TextBox 22" id="22"/>
            <p:cNvSpPr txBox="true"/>
            <p:nvPr/>
          </p:nvSpPr>
          <p:spPr>
            <a:xfrm rot="0">
              <a:off x="720774" y="2507992"/>
              <a:ext cx="10955922" cy="814072"/>
            </a:xfrm>
            <a:prstGeom prst="rect">
              <a:avLst/>
            </a:prstGeom>
          </p:spPr>
          <p:txBody>
            <a:bodyPr anchor="t" rtlCol="false" tIns="0" lIns="0" bIns="0" rIns="0">
              <a:spAutoFit/>
            </a:bodyPr>
            <a:lstStyle/>
            <a:p>
              <a:pPr algn="ctr">
                <a:lnSpc>
                  <a:spcPts val="2474"/>
                </a:lnSpc>
                <a:spcBef>
                  <a:spcPct val="0"/>
                </a:spcBef>
              </a:pPr>
              <a:r>
                <a:rPr lang="en-US" sz="1767">
                  <a:solidFill>
                    <a:srgbClr val="FFFFFF"/>
                  </a:solidFill>
                  <a:latin typeface="DM Serif Display"/>
                  <a:ea typeface="DM Serif Display"/>
                  <a:cs typeface="DM Serif Display"/>
                  <a:sym typeface="DM Serif Display"/>
                </a:rPr>
                <a:t>chrome-extension://efaidnbmnnnibpcajpcglclefindmkaj/https://www.elmar-zadar.org/2005/elmar2005_torres.pdf</a:t>
              </a:r>
            </a:p>
          </p:txBody>
        </p:sp>
        <p:sp>
          <p:nvSpPr>
            <p:cNvPr name="TextBox 23" id="23"/>
            <p:cNvSpPr txBox="true"/>
            <p:nvPr/>
          </p:nvSpPr>
          <p:spPr>
            <a:xfrm rot="0">
              <a:off x="0" y="3801541"/>
              <a:ext cx="12371018" cy="691199"/>
            </a:xfrm>
            <a:prstGeom prst="rect">
              <a:avLst/>
            </a:prstGeom>
          </p:spPr>
          <p:txBody>
            <a:bodyPr anchor="t" rtlCol="false" tIns="0" lIns="0" bIns="0" rIns="0">
              <a:spAutoFit/>
            </a:bodyPr>
            <a:lstStyle/>
            <a:p>
              <a:pPr algn="ctr" marL="0" indent="0" lvl="0">
                <a:lnSpc>
                  <a:spcPts val="3976"/>
                </a:lnSpc>
                <a:spcBef>
                  <a:spcPct val="0"/>
                </a:spcBef>
              </a:pPr>
              <a:r>
                <a:rPr lang="en-US" sz="2840">
                  <a:solidFill>
                    <a:srgbClr val="FFFFFF"/>
                  </a:solidFill>
                  <a:latin typeface="Arial"/>
                  <a:ea typeface="Arial"/>
                  <a:cs typeface="Arial"/>
                  <a:sym typeface="Arial"/>
                </a:rPr>
                <a:t>https://ieeexplore.ieee.org/document/9145558</a:t>
              </a:r>
            </a:p>
          </p:txBody>
        </p:sp>
      </p:grpSp>
      <p:grpSp>
        <p:nvGrpSpPr>
          <p:cNvPr name="Group 24" id="24"/>
          <p:cNvGrpSpPr/>
          <p:nvPr/>
        </p:nvGrpSpPr>
        <p:grpSpPr>
          <a:xfrm rot="0">
            <a:off x="6917812" y="1003531"/>
            <a:ext cx="4453747" cy="1112221"/>
            <a:chOff x="0" y="0"/>
            <a:chExt cx="5938330" cy="1482961"/>
          </a:xfrm>
        </p:grpSpPr>
        <p:sp>
          <p:nvSpPr>
            <p:cNvPr name="Freeform 25" id="25"/>
            <p:cNvSpPr/>
            <p:nvPr/>
          </p:nvSpPr>
          <p:spPr>
            <a:xfrm flipH="false" flipV="false" rot="0">
              <a:off x="0" y="0"/>
              <a:ext cx="5938330" cy="1482961"/>
            </a:xfrm>
            <a:custGeom>
              <a:avLst/>
              <a:gdLst/>
              <a:ahLst/>
              <a:cxnLst/>
              <a:rect r="r" b="b" t="t" l="l"/>
              <a:pathLst>
                <a:path h="1482961" w="5938330">
                  <a:moveTo>
                    <a:pt x="0" y="0"/>
                  </a:moveTo>
                  <a:lnTo>
                    <a:pt x="5938330" y="0"/>
                  </a:lnTo>
                  <a:lnTo>
                    <a:pt x="5938330" y="1482961"/>
                  </a:lnTo>
                  <a:lnTo>
                    <a:pt x="0" y="1482961"/>
                  </a:lnTo>
                  <a:lnTo>
                    <a:pt x="0" y="0"/>
                  </a:lnTo>
                  <a:close/>
                </a:path>
              </a:pathLst>
            </a:custGeom>
            <a:blipFill>
              <a:blip r:embed="rId13">
                <a:extLst>
                  <a:ext uri="{96DAC541-7B7A-43D3-8B79-37D633B846F1}">
                    <asvg:svgBlip xmlns:asvg="http://schemas.microsoft.com/office/drawing/2016/SVG/main" r:embed="rId14"/>
                  </a:ext>
                </a:extLst>
              </a:blip>
              <a:stretch>
                <a:fillRect l="0" t="-16618" r="0" b="-16618"/>
              </a:stretch>
            </a:blipFill>
          </p:spPr>
        </p:sp>
        <p:sp>
          <p:nvSpPr>
            <p:cNvPr name="TextBox 26" id="26"/>
            <p:cNvSpPr txBox="true"/>
            <p:nvPr/>
          </p:nvSpPr>
          <p:spPr>
            <a:xfrm rot="0">
              <a:off x="135956" y="410870"/>
              <a:ext cx="5666417" cy="720302"/>
            </a:xfrm>
            <a:prstGeom prst="rect">
              <a:avLst/>
            </a:prstGeom>
          </p:spPr>
          <p:txBody>
            <a:bodyPr anchor="t" rtlCol="false" tIns="0" lIns="0" bIns="0" rIns="0">
              <a:spAutoFit/>
            </a:bodyPr>
            <a:lstStyle/>
            <a:p>
              <a:pPr algn="ctr">
                <a:lnSpc>
                  <a:spcPts val="3520"/>
                </a:lnSpc>
              </a:pPr>
              <a:r>
                <a:rPr lang="en-US" sz="4400">
                  <a:solidFill>
                    <a:srgbClr val="F3D300"/>
                  </a:solidFill>
                  <a:latin typeface="Racing Sans One"/>
                  <a:ea typeface="Racing Sans One"/>
                  <a:cs typeface="Racing Sans One"/>
                  <a:sym typeface="Racing Sans One"/>
                </a:rPr>
                <a:t>REFERENCES</a:t>
              </a:r>
            </a:p>
          </p:txBody>
        </p:sp>
      </p:grpSp>
      <p:sp>
        <p:nvSpPr>
          <p:cNvPr name="Freeform 27" id="27"/>
          <p:cNvSpPr/>
          <p:nvPr/>
        </p:nvSpPr>
        <p:spPr>
          <a:xfrm flipH="false" flipV="false" rot="0">
            <a:off x="1835987" y="6154033"/>
            <a:ext cx="2295209" cy="1291055"/>
          </a:xfrm>
          <a:custGeom>
            <a:avLst/>
            <a:gdLst/>
            <a:ahLst/>
            <a:cxnLst/>
            <a:rect r="r" b="b" t="t" l="l"/>
            <a:pathLst>
              <a:path h="1291055" w="2295209">
                <a:moveTo>
                  <a:pt x="0" y="0"/>
                </a:moveTo>
                <a:lnTo>
                  <a:pt x="2295209" y="0"/>
                </a:lnTo>
                <a:lnTo>
                  <a:pt x="2295209" y="1291055"/>
                </a:lnTo>
                <a:lnTo>
                  <a:pt x="0" y="1291055"/>
                </a:lnTo>
                <a:lnTo>
                  <a:pt x="0" y="0"/>
                </a:lnTo>
                <a:close/>
              </a:path>
            </a:pathLst>
          </a:custGeom>
          <a:blipFill>
            <a:blip r:embed="rId15"/>
            <a:stretch>
              <a:fillRect l="0" t="0" r="0" b="0"/>
            </a:stretch>
          </a:blipFill>
        </p:spPr>
      </p:sp>
      <p:sp>
        <p:nvSpPr>
          <p:cNvPr name="Freeform 28" id="28">
            <a:hlinkClick r:id="rId17" tooltip="https://ieeexplore.ieee.org/Xplore/home.jsp"/>
          </p:cNvPr>
          <p:cNvSpPr/>
          <p:nvPr/>
        </p:nvSpPr>
        <p:spPr>
          <a:xfrm flipH="false" flipV="false" rot="0">
            <a:off x="4554290" y="6517176"/>
            <a:ext cx="3409359" cy="1034977"/>
          </a:xfrm>
          <a:custGeom>
            <a:avLst/>
            <a:gdLst/>
            <a:ahLst/>
            <a:cxnLst/>
            <a:rect r="r" b="b" t="t" l="l"/>
            <a:pathLst>
              <a:path h="1034977" w="3409359">
                <a:moveTo>
                  <a:pt x="0" y="0"/>
                </a:moveTo>
                <a:lnTo>
                  <a:pt x="3409359" y="0"/>
                </a:lnTo>
                <a:lnTo>
                  <a:pt x="3409359" y="1034977"/>
                </a:lnTo>
                <a:lnTo>
                  <a:pt x="0" y="1034977"/>
                </a:lnTo>
                <a:lnTo>
                  <a:pt x="0" y="0"/>
                </a:lnTo>
                <a:close/>
              </a:path>
            </a:pathLst>
          </a:custGeom>
          <a:blipFill>
            <a:blip r:embed="rId16"/>
            <a:stretch>
              <a:fillRect l="-26215" t="-70019" r="-28695" b="-60683"/>
            </a:stretch>
          </a:blipFill>
        </p:spPr>
      </p:sp>
      <p:sp>
        <p:nvSpPr>
          <p:cNvPr name="Freeform 29" id="29"/>
          <p:cNvSpPr/>
          <p:nvPr/>
        </p:nvSpPr>
        <p:spPr>
          <a:xfrm flipH="false" flipV="false" rot="0">
            <a:off x="1624970" y="7629523"/>
            <a:ext cx="3507080" cy="1163016"/>
          </a:xfrm>
          <a:custGeom>
            <a:avLst/>
            <a:gdLst/>
            <a:ahLst/>
            <a:cxnLst/>
            <a:rect r="r" b="b" t="t" l="l"/>
            <a:pathLst>
              <a:path h="1163016" w="3507080">
                <a:moveTo>
                  <a:pt x="0" y="0"/>
                </a:moveTo>
                <a:lnTo>
                  <a:pt x="3507080" y="0"/>
                </a:lnTo>
                <a:lnTo>
                  <a:pt x="3507080" y="1163016"/>
                </a:lnTo>
                <a:lnTo>
                  <a:pt x="0" y="1163016"/>
                </a:lnTo>
                <a:lnTo>
                  <a:pt x="0" y="0"/>
                </a:lnTo>
                <a:close/>
              </a:path>
            </a:pathLst>
          </a:custGeom>
          <a:blipFill>
            <a:blip r:embed="rId18"/>
            <a:stretch>
              <a:fillRect l="0" t="0" r="0" b="0"/>
            </a:stretch>
          </a:blipFill>
        </p:spPr>
      </p:sp>
      <p:sp>
        <p:nvSpPr>
          <p:cNvPr name="Freeform 30" id="30"/>
          <p:cNvSpPr/>
          <p:nvPr/>
        </p:nvSpPr>
        <p:spPr>
          <a:xfrm flipH="false" flipV="false" rot="0">
            <a:off x="8386743" y="7552153"/>
            <a:ext cx="2342677" cy="1317756"/>
          </a:xfrm>
          <a:custGeom>
            <a:avLst/>
            <a:gdLst/>
            <a:ahLst/>
            <a:cxnLst/>
            <a:rect r="r" b="b" t="t" l="l"/>
            <a:pathLst>
              <a:path h="1317756" w="2342677">
                <a:moveTo>
                  <a:pt x="0" y="0"/>
                </a:moveTo>
                <a:lnTo>
                  <a:pt x="2342677" y="0"/>
                </a:lnTo>
                <a:lnTo>
                  <a:pt x="2342677" y="1317756"/>
                </a:lnTo>
                <a:lnTo>
                  <a:pt x="0" y="1317756"/>
                </a:lnTo>
                <a:lnTo>
                  <a:pt x="0" y="0"/>
                </a:lnTo>
                <a:close/>
              </a:path>
            </a:pathLst>
          </a:custGeom>
          <a:blipFill>
            <a:blip r:embed="rId19"/>
            <a:stretch>
              <a:fillRect l="0" t="0" r="0" b="0"/>
            </a:stretch>
          </a:blipFill>
        </p:spPr>
      </p:sp>
      <p:sp>
        <p:nvSpPr>
          <p:cNvPr name="Freeform 31" id="31"/>
          <p:cNvSpPr/>
          <p:nvPr/>
        </p:nvSpPr>
        <p:spPr>
          <a:xfrm flipH="false" flipV="false" rot="0">
            <a:off x="5786451" y="7680192"/>
            <a:ext cx="1701007" cy="1274113"/>
          </a:xfrm>
          <a:custGeom>
            <a:avLst/>
            <a:gdLst/>
            <a:ahLst/>
            <a:cxnLst/>
            <a:rect r="r" b="b" t="t" l="l"/>
            <a:pathLst>
              <a:path h="1274113" w="1701007">
                <a:moveTo>
                  <a:pt x="0" y="0"/>
                </a:moveTo>
                <a:lnTo>
                  <a:pt x="1701007" y="0"/>
                </a:lnTo>
                <a:lnTo>
                  <a:pt x="1701007" y="1274113"/>
                </a:lnTo>
                <a:lnTo>
                  <a:pt x="0" y="1274113"/>
                </a:lnTo>
                <a:lnTo>
                  <a:pt x="0" y="0"/>
                </a:lnTo>
                <a:close/>
              </a:path>
            </a:pathLst>
          </a:custGeom>
          <a:blipFill>
            <a:blip r:embed="rId20"/>
            <a:stretch>
              <a:fillRect l="0" t="0" r="0" b="0"/>
            </a:stretch>
          </a:blipFill>
        </p:spPr>
      </p:sp>
      <p:sp>
        <p:nvSpPr>
          <p:cNvPr name="Freeform 32" id="32"/>
          <p:cNvSpPr/>
          <p:nvPr/>
        </p:nvSpPr>
        <p:spPr>
          <a:xfrm flipH="false" flipV="false" rot="0">
            <a:off x="8386743" y="6337754"/>
            <a:ext cx="3307343" cy="899905"/>
          </a:xfrm>
          <a:custGeom>
            <a:avLst/>
            <a:gdLst/>
            <a:ahLst/>
            <a:cxnLst/>
            <a:rect r="r" b="b" t="t" l="l"/>
            <a:pathLst>
              <a:path h="899905" w="3307343">
                <a:moveTo>
                  <a:pt x="0" y="0"/>
                </a:moveTo>
                <a:lnTo>
                  <a:pt x="3307342" y="0"/>
                </a:lnTo>
                <a:lnTo>
                  <a:pt x="3307342" y="899905"/>
                </a:lnTo>
                <a:lnTo>
                  <a:pt x="0" y="899905"/>
                </a:lnTo>
                <a:lnTo>
                  <a:pt x="0" y="0"/>
                </a:lnTo>
                <a:close/>
              </a:path>
            </a:pathLst>
          </a:custGeom>
          <a:blipFill>
            <a:blip r:embed="rId21"/>
            <a:stretch>
              <a:fillRect l="0" t="0" r="0" b="0"/>
            </a:stretch>
          </a:blipFill>
        </p:spPr>
      </p:sp>
      <p:sp>
        <p:nvSpPr>
          <p:cNvPr name="TextBox 33" id="33"/>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58000"/>
            </a:blip>
            <a:srcRect l="14444" t="0" r="14444" b="0"/>
            <a:stretch>
              <a:fillRect/>
            </a:stretch>
          </p:blipFill>
          <p:spPr>
            <a:xfrm flipH="false" flipV="false">
              <a:off x="0" y="0"/>
              <a:ext cx="24384000" cy="13716000"/>
            </a:xfrm>
            <a:prstGeom prst="rect">
              <a:avLst/>
            </a:prstGeom>
          </p:spPr>
        </p:pic>
      </p:grpSp>
      <p:sp>
        <p:nvSpPr>
          <p:cNvPr name="Freeform 4" id="4"/>
          <p:cNvSpPr/>
          <p:nvPr/>
        </p:nvSpPr>
        <p:spPr>
          <a:xfrm flipH="false" flipV="false" rot="0">
            <a:off x="1377926" y="3796273"/>
            <a:ext cx="16186309" cy="8518045"/>
          </a:xfrm>
          <a:custGeom>
            <a:avLst/>
            <a:gdLst/>
            <a:ahLst/>
            <a:cxnLst/>
            <a:rect r="r" b="b" t="t" l="l"/>
            <a:pathLst>
              <a:path h="8518045" w="16186309">
                <a:moveTo>
                  <a:pt x="0" y="0"/>
                </a:moveTo>
                <a:lnTo>
                  <a:pt x="16186309" y="0"/>
                </a:lnTo>
                <a:lnTo>
                  <a:pt x="16186309" y="8518045"/>
                </a:lnTo>
                <a:lnTo>
                  <a:pt x="0" y="8518045"/>
                </a:lnTo>
                <a:lnTo>
                  <a:pt x="0" y="0"/>
                </a:lnTo>
                <a:close/>
              </a:path>
            </a:pathLst>
          </a:custGeom>
          <a:blipFill>
            <a:blip r:embed="rId3">
              <a:alphaModFix amt="69000"/>
            </a:blip>
            <a:stretch>
              <a:fillRect l="0" t="0" r="0" b="0"/>
            </a:stretch>
          </a:blipFill>
        </p:spPr>
      </p:sp>
      <p:grpSp>
        <p:nvGrpSpPr>
          <p:cNvPr name="Group 5" id="5"/>
          <p:cNvGrpSpPr/>
          <p:nvPr/>
        </p:nvGrpSpPr>
        <p:grpSpPr>
          <a:xfrm rot="0">
            <a:off x="723765" y="8584348"/>
            <a:ext cx="16840470" cy="1191307"/>
            <a:chOff x="0" y="0"/>
            <a:chExt cx="22453960" cy="1588409"/>
          </a:xfrm>
        </p:grpSpPr>
        <p:sp>
          <p:nvSpPr>
            <p:cNvPr name="Freeform 6" id="6"/>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7" id="7"/>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8" id="8"/>
          <p:cNvGrpSpPr/>
          <p:nvPr/>
        </p:nvGrpSpPr>
        <p:grpSpPr>
          <a:xfrm rot="-10800000">
            <a:off x="723765" y="643085"/>
            <a:ext cx="16840470" cy="1191307"/>
            <a:chOff x="0" y="0"/>
            <a:chExt cx="22453960" cy="1588409"/>
          </a:xfrm>
        </p:grpSpPr>
        <p:sp>
          <p:nvSpPr>
            <p:cNvPr name="Freeform 9" id="9"/>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10" id="10"/>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1" id="11"/>
          <p:cNvSpPr/>
          <p:nvPr/>
        </p:nvSpPr>
        <p:spPr>
          <a:xfrm flipH="false" flipV="false" rot="0">
            <a:off x="14280135" y="8952874"/>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true" flipV="false" rot="0">
            <a:off x="1824782" y="8952874"/>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841060" y="123873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true" flipV="false" rot="0">
            <a:off x="1385707" y="1238738"/>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true" rot="0">
            <a:off x="14431178" y="3183440"/>
            <a:ext cx="4310743" cy="4114800"/>
          </a:xfrm>
          <a:custGeom>
            <a:avLst/>
            <a:gdLst/>
            <a:ahLst/>
            <a:cxnLst/>
            <a:rect r="r" b="b" t="t" l="l"/>
            <a:pathLst>
              <a:path h="4114800" w="4310743">
                <a:moveTo>
                  <a:pt x="0" y="4114800"/>
                </a:moveTo>
                <a:lnTo>
                  <a:pt x="4310742" y="4114800"/>
                </a:lnTo>
                <a:lnTo>
                  <a:pt x="4310742" y="0"/>
                </a:lnTo>
                <a:lnTo>
                  <a:pt x="0" y="0"/>
                </a:lnTo>
                <a:lnTo>
                  <a:pt x="0"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true" flipV="true" rot="0">
            <a:off x="-452548" y="3183440"/>
            <a:ext cx="4310743" cy="4114800"/>
          </a:xfrm>
          <a:custGeom>
            <a:avLst/>
            <a:gdLst/>
            <a:ahLst/>
            <a:cxnLst/>
            <a:rect r="r" b="b" t="t" l="l"/>
            <a:pathLst>
              <a:path h="4114800" w="4310743">
                <a:moveTo>
                  <a:pt x="4310742" y="4114800"/>
                </a:moveTo>
                <a:lnTo>
                  <a:pt x="0" y="4114800"/>
                </a:lnTo>
                <a:lnTo>
                  <a:pt x="0" y="0"/>
                </a:lnTo>
                <a:lnTo>
                  <a:pt x="4310742" y="0"/>
                </a:lnTo>
                <a:lnTo>
                  <a:pt x="4310742"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7" id="17"/>
          <p:cNvGrpSpPr/>
          <p:nvPr/>
        </p:nvGrpSpPr>
        <p:grpSpPr>
          <a:xfrm rot="0">
            <a:off x="4253445" y="2650821"/>
            <a:ext cx="9782481" cy="6756307"/>
            <a:chOff x="0" y="0"/>
            <a:chExt cx="13043309" cy="9008409"/>
          </a:xfrm>
        </p:grpSpPr>
        <p:sp>
          <p:nvSpPr>
            <p:cNvPr name="Freeform 18" id="18"/>
            <p:cNvSpPr/>
            <p:nvPr/>
          </p:nvSpPr>
          <p:spPr>
            <a:xfrm flipH="false" flipV="false" rot="0">
              <a:off x="1587127" y="3522009"/>
              <a:ext cx="9667665" cy="5486400"/>
            </a:xfrm>
            <a:custGeom>
              <a:avLst/>
              <a:gdLst/>
              <a:ahLst/>
              <a:cxnLst/>
              <a:rect r="r" b="b" t="t" l="l"/>
              <a:pathLst>
                <a:path h="5486400" w="9667665">
                  <a:moveTo>
                    <a:pt x="0" y="0"/>
                  </a:moveTo>
                  <a:lnTo>
                    <a:pt x="9667665" y="0"/>
                  </a:lnTo>
                  <a:lnTo>
                    <a:pt x="9667665" y="5486400"/>
                  </a:lnTo>
                  <a:lnTo>
                    <a:pt x="0" y="5486400"/>
                  </a:lnTo>
                  <a:lnTo>
                    <a:pt x="0" y="0"/>
                  </a:lnTo>
                  <a:close/>
                </a:path>
              </a:pathLst>
            </a:custGeom>
            <a:blipFill>
              <a:blip r:embed="rId10"/>
              <a:stretch>
                <a:fillRect l="0" t="0" r="0" b="0"/>
              </a:stretch>
            </a:blipFill>
          </p:spPr>
        </p:sp>
        <p:sp>
          <p:nvSpPr>
            <p:cNvPr name="TextBox 19" id="19"/>
            <p:cNvSpPr txBox="true"/>
            <p:nvPr/>
          </p:nvSpPr>
          <p:spPr>
            <a:xfrm rot="0">
              <a:off x="0" y="552450"/>
              <a:ext cx="13043309" cy="3403782"/>
            </a:xfrm>
            <a:prstGeom prst="rect">
              <a:avLst/>
            </a:prstGeom>
          </p:spPr>
          <p:txBody>
            <a:bodyPr anchor="t" rtlCol="false" tIns="0" lIns="0" bIns="0" rIns="0">
              <a:spAutoFit/>
            </a:bodyPr>
            <a:lstStyle/>
            <a:p>
              <a:pPr algn="ctr">
                <a:lnSpc>
                  <a:spcPts val="17582"/>
                </a:lnSpc>
              </a:pPr>
              <a:r>
                <a:rPr lang="en-US" sz="19536" b="true">
                  <a:solidFill>
                    <a:srgbClr val="39D5FF"/>
                  </a:solidFill>
                  <a:latin typeface="Bebas Neue Bold"/>
                  <a:ea typeface="Bebas Neue Bold"/>
                  <a:cs typeface="Bebas Neue Bold"/>
                  <a:sym typeface="Bebas Neue Bold"/>
                </a:rPr>
                <a:t>Thank You!</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3">
                <a:extLst>
                  <a:ext uri="{96DAC541-7B7A-43D3-8B79-37D633B846F1}">
                    <asvg:svgBlip xmlns:asvg="http://schemas.microsoft.com/office/drawing/2016/SVG/main" r:embed="rId4"/>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3">
                <a:extLst>
                  <a:ext uri="{96DAC541-7B7A-43D3-8B79-37D633B846F1}">
                    <asvg:svgBlip xmlns:asvg="http://schemas.microsoft.com/office/drawing/2016/SVG/main" r:embed="rId4"/>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3">
                <a:extLst>
                  <a:ext uri="{96DAC541-7B7A-43D3-8B79-37D633B846F1}">
                    <asvg:svgBlip xmlns:asvg="http://schemas.microsoft.com/office/drawing/2016/SVG/main" r:embed="rId4"/>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3">
                <a:extLst>
                  <a:ext uri="{96DAC541-7B7A-43D3-8B79-37D633B846F1}">
                    <asvg:svgBlip xmlns:asvg="http://schemas.microsoft.com/office/drawing/2016/SVG/main" r:embed="rId4"/>
                  </a:ext>
                </a:extLst>
              </a:blip>
              <a:stretch>
                <a:fillRect l="-53987" t="-688630" r="0" b="0"/>
              </a:stretch>
            </a:blipFill>
          </p:spPr>
        </p:sp>
      </p:grpSp>
      <p:sp>
        <p:nvSpPr>
          <p:cNvPr name="Freeform 10" id="10"/>
          <p:cNvSpPr/>
          <p:nvPr/>
        </p:nvSpPr>
        <p:spPr>
          <a:xfrm flipH="false" flipV="false" rot="0">
            <a:off x="14280135" y="8952874"/>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0">
            <a:off x="1385707" y="1238738"/>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377926" y="8888892"/>
            <a:ext cx="4105390" cy="582219"/>
          </a:xfrm>
          <a:custGeom>
            <a:avLst/>
            <a:gdLst/>
            <a:ahLst/>
            <a:cxnLst/>
            <a:rect r="r" b="b" t="t" l="l"/>
            <a:pathLst>
              <a:path h="582219" w="4105390">
                <a:moveTo>
                  <a:pt x="0" y="0"/>
                </a:moveTo>
                <a:lnTo>
                  <a:pt x="4105390" y="0"/>
                </a:lnTo>
                <a:lnTo>
                  <a:pt x="4105390" y="582219"/>
                </a:lnTo>
                <a:lnTo>
                  <a:pt x="0" y="5822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2953352" y="1110773"/>
            <a:ext cx="4105390" cy="582219"/>
          </a:xfrm>
          <a:custGeom>
            <a:avLst/>
            <a:gdLst/>
            <a:ahLst/>
            <a:cxnLst/>
            <a:rect r="r" b="b" t="t" l="l"/>
            <a:pathLst>
              <a:path h="582219" w="4105390">
                <a:moveTo>
                  <a:pt x="0" y="0"/>
                </a:moveTo>
                <a:lnTo>
                  <a:pt x="4105390" y="0"/>
                </a:lnTo>
                <a:lnTo>
                  <a:pt x="4105390" y="582219"/>
                </a:lnTo>
                <a:lnTo>
                  <a:pt x="0" y="5822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0">
            <a:off x="1377926" y="2214989"/>
            <a:ext cx="16186309" cy="10099329"/>
            <a:chOff x="0" y="0"/>
            <a:chExt cx="21581745" cy="13465772"/>
          </a:xfrm>
        </p:grpSpPr>
        <p:sp>
          <p:nvSpPr>
            <p:cNvPr name="Freeform 15" id="15"/>
            <p:cNvSpPr/>
            <p:nvPr/>
          </p:nvSpPr>
          <p:spPr>
            <a:xfrm flipH="false" flipV="false" rot="0">
              <a:off x="0" y="2108379"/>
              <a:ext cx="21581745" cy="11357393"/>
            </a:xfrm>
            <a:custGeom>
              <a:avLst/>
              <a:gdLst/>
              <a:ahLst/>
              <a:cxnLst/>
              <a:rect r="r" b="b" t="t" l="l"/>
              <a:pathLst>
                <a:path h="11357393" w="21581745">
                  <a:moveTo>
                    <a:pt x="0" y="0"/>
                  </a:moveTo>
                  <a:lnTo>
                    <a:pt x="21581745" y="0"/>
                  </a:lnTo>
                  <a:lnTo>
                    <a:pt x="21581745" y="11357393"/>
                  </a:lnTo>
                  <a:lnTo>
                    <a:pt x="0" y="11357393"/>
                  </a:lnTo>
                  <a:lnTo>
                    <a:pt x="0" y="0"/>
                  </a:lnTo>
                  <a:close/>
                </a:path>
              </a:pathLst>
            </a:custGeom>
            <a:blipFill>
              <a:blip r:embed="rId9">
                <a:alphaModFix amt="69000"/>
              </a:blip>
              <a:stretch>
                <a:fillRect l="0" t="0" r="0" b="0"/>
              </a:stretch>
            </a:blipFill>
          </p:spPr>
        </p:sp>
        <p:grpSp>
          <p:nvGrpSpPr>
            <p:cNvPr name="Group 16" id="16"/>
            <p:cNvGrpSpPr/>
            <p:nvPr/>
          </p:nvGrpSpPr>
          <p:grpSpPr>
            <a:xfrm rot="0">
              <a:off x="2736926" y="0"/>
              <a:ext cx="4559418" cy="5305504"/>
              <a:chOff x="0" y="0"/>
              <a:chExt cx="698500" cy="812800"/>
            </a:xfrm>
          </p:grpSpPr>
          <p:sp>
            <p:nvSpPr>
              <p:cNvPr name="Freeform 17" id="1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10"/>
                <a:stretch>
                  <a:fillRect l="-8181" t="0" r="-8181" b="0"/>
                </a:stretch>
              </a:blipFill>
            </p:spPr>
          </p:sp>
        </p:grpSp>
        <p:grpSp>
          <p:nvGrpSpPr>
            <p:cNvPr name="Group 18" id="18"/>
            <p:cNvGrpSpPr/>
            <p:nvPr/>
          </p:nvGrpSpPr>
          <p:grpSpPr>
            <a:xfrm rot="0">
              <a:off x="2855249" y="137685"/>
              <a:ext cx="4322772" cy="5030135"/>
              <a:chOff x="0" y="0"/>
              <a:chExt cx="698500" cy="812800"/>
            </a:xfrm>
          </p:grpSpPr>
          <p:sp>
            <p:nvSpPr>
              <p:cNvPr name="Freeform 19" id="1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11"/>
                <a:stretch>
                  <a:fillRect l="-37447" t="0" r="-37447" b="0"/>
                </a:stretch>
              </a:blipFill>
            </p:spPr>
          </p:sp>
        </p:grpSp>
      </p:grpSp>
      <p:grpSp>
        <p:nvGrpSpPr>
          <p:cNvPr name="Group 20" id="20"/>
          <p:cNvGrpSpPr/>
          <p:nvPr/>
        </p:nvGrpSpPr>
        <p:grpSpPr>
          <a:xfrm rot="0">
            <a:off x="6850184" y="1085528"/>
            <a:ext cx="5349353" cy="1079854"/>
            <a:chOff x="0" y="0"/>
            <a:chExt cx="7132470" cy="1439805"/>
          </a:xfrm>
        </p:grpSpPr>
        <p:sp>
          <p:nvSpPr>
            <p:cNvPr name="Freeform 21" id="21"/>
            <p:cNvSpPr/>
            <p:nvPr/>
          </p:nvSpPr>
          <p:spPr>
            <a:xfrm flipH="false" flipV="false" rot="0">
              <a:off x="0" y="0"/>
              <a:ext cx="7132470" cy="1439805"/>
            </a:xfrm>
            <a:custGeom>
              <a:avLst/>
              <a:gdLst/>
              <a:ahLst/>
              <a:cxnLst/>
              <a:rect r="r" b="b" t="t" l="l"/>
              <a:pathLst>
                <a:path h="1439805" w="7132470">
                  <a:moveTo>
                    <a:pt x="0" y="0"/>
                  </a:moveTo>
                  <a:lnTo>
                    <a:pt x="7132470" y="0"/>
                  </a:lnTo>
                  <a:lnTo>
                    <a:pt x="7132470" y="1439805"/>
                  </a:lnTo>
                  <a:lnTo>
                    <a:pt x="0" y="1439805"/>
                  </a:lnTo>
                  <a:lnTo>
                    <a:pt x="0" y="0"/>
                  </a:lnTo>
                  <a:close/>
                </a:path>
              </a:pathLst>
            </a:custGeom>
            <a:blipFill>
              <a:blip r:embed="rId12">
                <a:extLst>
                  <a:ext uri="{96DAC541-7B7A-43D3-8B79-37D633B846F1}">
                    <asvg:svgBlip xmlns:asvg="http://schemas.microsoft.com/office/drawing/2016/SVG/main" r:embed="rId13"/>
                  </a:ext>
                </a:extLst>
              </a:blip>
              <a:stretch>
                <a:fillRect l="0" t="-32412" r="0" b="-32412"/>
              </a:stretch>
            </a:blipFill>
          </p:spPr>
        </p:sp>
        <p:sp>
          <p:nvSpPr>
            <p:cNvPr name="TextBox 22" id="22"/>
            <p:cNvSpPr txBox="true"/>
            <p:nvPr/>
          </p:nvSpPr>
          <p:spPr>
            <a:xfrm rot="0">
              <a:off x="163296" y="379654"/>
              <a:ext cx="6805879" cy="752475"/>
            </a:xfrm>
            <a:prstGeom prst="rect">
              <a:avLst/>
            </a:prstGeom>
          </p:spPr>
          <p:txBody>
            <a:bodyPr anchor="t" rtlCol="false" tIns="0" lIns="0" bIns="0" rIns="0">
              <a:spAutoFit/>
            </a:bodyPr>
            <a:lstStyle/>
            <a:p>
              <a:pPr algn="ctr">
                <a:lnSpc>
                  <a:spcPts val="3600"/>
                </a:lnSpc>
              </a:pPr>
              <a:r>
                <a:rPr lang="en-US" sz="4500">
                  <a:solidFill>
                    <a:srgbClr val="F3D300"/>
                  </a:solidFill>
                  <a:latin typeface="Racing Sans One"/>
                  <a:ea typeface="Racing Sans One"/>
                  <a:cs typeface="Racing Sans One"/>
                  <a:sym typeface="Racing Sans One"/>
                </a:rPr>
                <a:t>ABSTRACT</a:t>
              </a:r>
            </a:p>
          </p:txBody>
        </p:sp>
      </p:grpSp>
      <p:grpSp>
        <p:nvGrpSpPr>
          <p:cNvPr name="Group 23" id="23"/>
          <p:cNvGrpSpPr/>
          <p:nvPr/>
        </p:nvGrpSpPr>
        <p:grpSpPr>
          <a:xfrm rot="0">
            <a:off x="9171707" y="2214989"/>
            <a:ext cx="7563291" cy="7195149"/>
            <a:chOff x="0" y="0"/>
            <a:chExt cx="10084388" cy="9593533"/>
          </a:xfrm>
        </p:grpSpPr>
        <p:sp>
          <p:nvSpPr>
            <p:cNvPr name="Freeform 24" id="24"/>
            <p:cNvSpPr/>
            <p:nvPr/>
          </p:nvSpPr>
          <p:spPr>
            <a:xfrm flipH="false" flipV="false" rot="0">
              <a:off x="0" y="0"/>
              <a:ext cx="10084388" cy="9593533"/>
            </a:xfrm>
            <a:custGeom>
              <a:avLst/>
              <a:gdLst/>
              <a:ahLst/>
              <a:cxnLst/>
              <a:rect r="r" b="b" t="t" l="l"/>
              <a:pathLst>
                <a:path h="9593533" w="10084388">
                  <a:moveTo>
                    <a:pt x="0" y="0"/>
                  </a:moveTo>
                  <a:lnTo>
                    <a:pt x="10084388" y="0"/>
                  </a:lnTo>
                  <a:lnTo>
                    <a:pt x="10084388" y="9593533"/>
                  </a:lnTo>
                  <a:lnTo>
                    <a:pt x="0" y="9593533"/>
                  </a:lnTo>
                  <a:lnTo>
                    <a:pt x="0" y="0"/>
                  </a:lnTo>
                  <a:close/>
                </a:path>
              </a:pathLst>
            </a:custGeom>
            <a:blipFill>
              <a:blip r:embed="rId14"/>
              <a:stretch>
                <a:fillRect l="-5878" t="0" r="-5878" b="0"/>
              </a:stretch>
            </a:blipFill>
          </p:spPr>
        </p:sp>
        <p:sp>
          <p:nvSpPr>
            <p:cNvPr name="TextBox 25" id="25"/>
            <p:cNvSpPr txBox="true"/>
            <p:nvPr/>
          </p:nvSpPr>
          <p:spPr>
            <a:xfrm rot="0">
              <a:off x="602696" y="385972"/>
              <a:ext cx="9117892" cy="8170583"/>
            </a:xfrm>
            <a:prstGeom prst="rect">
              <a:avLst/>
            </a:prstGeom>
          </p:spPr>
          <p:txBody>
            <a:bodyPr anchor="t" rtlCol="false" tIns="0" lIns="0" bIns="0" rIns="0">
              <a:spAutoFit/>
            </a:bodyPr>
            <a:lstStyle/>
            <a:p>
              <a:pPr algn="ctr">
                <a:lnSpc>
                  <a:spcPts val="3298"/>
                </a:lnSpc>
                <a:spcBef>
                  <a:spcPct val="0"/>
                </a:spcBef>
              </a:pPr>
              <a:r>
                <a:rPr lang="en-US" sz="2355">
                  <a:solidFill>
                    <a:srgbClr val="020202"/>
                  </a:solidFill>
                  <a:latin typeface="Cooper BT Light"/>
                  <a:ea typeface="Cooper BT Light"/>
                  <a:cs typeface="Cooper BT Light"/>
                  <a:sym typeface="Cooper BT Light"/>
                </a:rPr>
                <a:t>Face recognition, fingerprint recognition, and other biometric authentication methods are gradually becoming the most promising means for identifying a person's face. We can use them in our phones, laptops, offices, and other devices. However, pupils' attendance is still taken manually, which takes a long time and is extremely inefficient. To preserve that valuable time, we needed an automated operating attendance system that eliminated all of the drawbacks of collecting attendance on paper. We're putting together a system that's both efficient and dependable. we created a face recognition-based attendance system. We can apply our attendance system anywhere, For face detecting and recognizing.</a:t>
              </a:r>
            </a:p>
          </p:txBody>
        </p:sp>
      </p:grpSp>
      <p:grpSp>
        <p:nvGrpSpPr>
          <p:cNvPr name="Group 26" id="26"/>
          <p:cNvGrpSpPr/>
          <p:nvPr/>
        </p:nvGrpSpPr>
        <p:grpSpPr>
          <a:xfrm rot="0">
            <a:off x="1837983" y="5411402"/>
            <a:ext cx="3185276" cy="3706503"/>
            <a:chOff x="0" y="0"/>
            <a:chExt cx="4247035" cy="4942004"/>
          </a:xfrm>
        </p:grpSpPr>
        <p:grpSp>
          <p:nvGrpSpPr>
            <p:cNvPr name="Group 27" id="27"/>
            <p:cNvGrpSpPr/>
            <p:nvPr/>
          </p:nvGrpSpPr>
          <p:grpSpPr>
            <a:xfrm rot="0">
              <a:off x="0" y="0"/>
              <a:ext cx="4247035" cy="4942004"/>
              <a:chOff x="0" y="0"/>
              <a:chExt cx="698500" cy="812800"/>
            </a:xfrm>
          </p:grpSpPr>
          <p:sp>
            <p:nvSpPr>
              <p:cNvPr name="Freeform 28" id="2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15"/>
                <a:stretch>
                  <a:fillRect l="-8181" t="0" r="-8181" b="0"/>
                </a:stretch>
              </a:blipFill>
            </p:spPr>
          </p:sp>
        </p:grpSp>
        <p:sp>
          <p:nvSpPr>
            <p:cNvPr name="Freeform 29" id="29"/>
            <p:cNvSpPr/>
            <p:nvPr/>
          </p:nvSpPr>
          <p:spPr>
            <a:xfrm flipH="false" flipV="false" rot="0">
              <a:off x="732997" y="1252459"/>
              <a:ext cx="2678090" cy="2701730"/>
            </a:xfrm>
            <a:custGeom>
              <a:avLst/>
              <a:gdLst/>
              <a:ahLst/>
              <a:cxnLst/>
              <a:rect r="r" b="b" t="t" l="l"/>
              <a:pathLst>
                <a:path h="2701730" w="2678090">
                  <a:moveTo>
                    <a:pt x="0" y="0"/>
                  </a:moveTo>
                  <a:lnTo>
                    <a:pt x="2678090" y="0"/>
                  </a:lnTo>
                  <a:lnTo>
                    <a:pt x="2678090" y="2701730"/>
                  </a:lnTo>
                  <a:lnTo>
                    <a:pt x="0" y="270173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grpSp>
        <p:nvGrpSpPr>
          <p:cNvPr name="Group 30" id="30"/>
          <p:cNvGrpSpPr/>
          <p:nvPr/>
        </p:nvGrpSpPr>
        <p:grpSpPr>
          <a:xfrm rot="0">
            <a:off x="5327493" y="5492795"/>
            <a:ext cx="3045382" cy="3543718"/>
            <a:chOff x="0" y="0"/>
            <a:chExt cx="4060510" cy="4724957"/>
          </a:xfrm>
        </p:grpSpPr>
        <p:grpSp>
          <p:nvGrpSpPr>
            <p:cNvPr name="Group 31" id="31"/>
            <p:cNvGrpSpPr/>
            <p:nvPr/>
          </p:nvGrpSpPr>
          <p:grpSpPr>
            <a:xfrm rot="0">
              <a:off x="0" y="0"/>
              <a:ext cx="4060510" cy="4724957"/>
              <a:chOff x="0" y="0"/>
              <a:chExt cx="698500" cy="812800"/>
            </a:xfrm>
          </p:grpSpPr>
          <p:sp>
            <p:nvSpPr>
              <p:cNvPr name="Freeform 32" id="3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10"/>
                <a:stretch>
                  <a:fillRect l="-8181" t="0" r="-8181" b="0"/>
                </a:stretch>
              </a:blipFill>
            </p:spPr>
          </p:sp>
        </p:grpSp>
        <p:grpSp>
          <p:nvGrpSpPr>
            <p:cNvPr name="Group 33" id="33"/>
            <p:cNvGrpSpPr/>
            <p:nvPr/>
          </p:nvGrpSpPr>
          <p:grpSpPr>
            <a:xfrm rot="0">
              <a:off x="124129" y="144441"/>
              <a:ext cx="3812253" cy="4436076"/>
              <a:chOff x="0" y="0"/>
              <a:chExt cx="698500" cy="812800"/>
            </a:xfrm>
          </p:grpSpPr>
          <p:sp>
            <p:nvSpPr>
              <p:cNvPr name="Freeform 34" id="3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18"/>
                <a:stretch>
                  <a:fillRect l="-8181" t="0" r="-8181" b="0"/>
                </a:stretch>
              </a:blipFill>
            </p:spPr>
          </p:sp>
        </p:grpSp>
      </p:grpSp>
      <p:sp>
        <p:nvSpPr>
          <p:cNvPr name="TextBox 35" id="35"/>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58000"/>
            </a:blip>
            <a:srcRect l="14444" t="0" r="14444" b="0"/>
            <a:stretch>
              <a:fillRect/>
            </a:stretch>
          </p:blipFill>
          <p:spPr>
            <a:xfrm flipH="false" flipV="false">
              <a:off x="0" y="0"/>
              <a:ext cx="24384000" cy="13716000"/>
            </a:xfrm>
            <a:prstGeom prst="rect">
              <a:avLst/>
            </a:prstGeom>
          </p:spPr>
        </p:pic>
      </p:grpSp>
      <p:sp>
        <p:nvSpPr>
          <p:cNvPr name="Freeform 4" id="4"/>
          <p:cNvSpPr/>
          <p:nvPr/>
        </p:nvSpPr>
        <p:spPr>
          <a:xfrm flipH="false" flipV="false" rot="0">
            <a:off x="1377926" y="3796273"/>
            <a:ext cx="16186309" cy="8518045"/>
          </a:xfrm>
          <a:custGeom>
            <a:avLst/>
            <a:gdLst/>
            <a:ahLst/>
            <a:cxnLst/>
            <a:rect r="r" b="b" t="t" l="l"/>
            <a:pathLst>
              <a:path h="8518045" w="16186309">
                <a:moveTo>
                  <a:pt x="0" y="0"/>
                </a:moveTo>
                <a:lnTo>
                  <a:pt x="16186309" y="0"/>
                </a:lnTo>
                <a:lnTo>
                  <a:pt x="16186309" y="8518045"/>
                </a:lnTo>
                <a:lnTo>
                  <a:pt x="0" y="8518045"/>
                </a:lnTo>
                <a:lnTo>
                  <a:pt x="0" y="0"/>
                </a:lnTo>
                <a:close/>
              </a:path>
            </a:pathLst>
          </a:custGeom>
          <a:blipFill>
            <a:blip r:embed="rId3">
              <a:alphaModFix amt="69000"/>
            </a:blip>
            <a:stretch>
              <a:fillRect l="0" t="0" r="0" b="0"/>
            </a:stretch>
          </a:blipFill>
        </p:spPr>
      </p:sp>
      <p:grpSp>
        <p:nvGrpSpPr>
          <p:cNvPr name="Group 5" id="5"/>
          <p:cNvGrpSpPr/>
          <p:nvPr/>
        </p:nvGrpSpPr>
        <p:grpSpPr>
          <a:xfrm rot="0">
            <a:off x="723765" y="8584348"/>
            <a:ext cx="16840470" cy="1191307"/>
            <a:chOff x="0" y="0"/>
            <a:chExt cx="22453960" cy="1588409"/>
          </a:xfrm>
        </p:grpSpPr>
        <p:sp>
          <p:nvSpPr>
            <p:cNvPr name="Freeform 6" id="6"/>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7" id="7"/>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8" id="8"/>
          <p:cNvGrpSpPr/>
          <p:nvPr/>
        </p:nvGrpSpPr>
        <p:grpSpPr>
          <a:xfrm rot="-10800000">
            <a:off x="723765" y="643085"/>
            <a:ext cx="16840470" cy="1191307"/>
            <a:chOff x="0" y="0"/>
            <a:chExt cx="22453960" cy="1588409"/>
          </a:xfrm>
        </p:grpSpPr>
        <p:sp>
          <p:nvSpPr>
            <p:cNvPr name="Freeform 9" id="9"/>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10" id="10"/>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1" id="11"/>
          <p:cNvSpPr/>
          <p:nvPr/>
        </p:nvSpPr>
        <p:spPr>
          <a:xfrm flipH="true" flipV="false" rot="0">
            <a:off x="1385707" y="9017057"/>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4083045" y="110538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153910" y="8954026"/>
            <a:ext cx="4105390" cy="582219"/>
          </a:xfrm>
          <a:custGeom>
            <a:avLst/>
            <a:gdLst/>
            <a:ahLst/>
            <a:cxnLst/>
            <a:rect r="r" b="b" t="t" l="l"/>
            <a:pathLst>
              <a:path h="582219" w="4105390">
                <a:moveTo>
                  <a:pt x="0" y="0"/>
                </a:moveTo>
                <a:lnTo>
                  <a:pt x="4105390" y="0"/>
                </a:lnTo>
                <a:lnTo>
                  <a:pt x="4105390" y="582219"/>
                </a:lnTo>
                <a:lnTo>
                  <a:pt x="0" y="5822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385707" y="977423"/>
            <a:ext cx="4105390" cy="582219"/>
          </a:xfrm>
          <a:custGeom>
            <a:avLst/>
            <a:gdLst/>
            <a:ahLst/>
            <a:cxnLst/>
            <a:rect r="r" b="b" t="t" l="l"/>
            <a:pathLst>
              <a:path h="582219" w="4105390">
                <a:moveTo>
                  <a:pt x="0" y="0"/>
                </a:moveTo>
                <a:lnTo>
                  <a:pt x="4105389" y="0"/>
                </a:lnTo>
                <a:lnTo>
                  <a:pt x="4105389" y="582219"/>
                </a:lnTo>
                <a:lnTo>
                  <a:pt x="0" y="5822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5" id="15"/>
          <p:cNvGrpSpPr/>
          <p:nvPr/>
        </p:nvGrpSpPr>
        <p:grpSpPr>
          <a:xfrm rot="0">
            <a:off x="6850184" y="1055179"/>
            <a:ext cx="4587632" cy="1008925"/>
            <a:chOff x="0" y="0"/>
            <a:chExt cx="6116842" cy="1345233"/>
          </a:xfrm>
        </p:grpSpPr>
        <p:sp>
          <p:nvSpPr>
            <p:cNvPr name="Freeform 16" id="16"/>
            <p:cNvSpPr/>
            <p:nvPr/>
          </p:nvSpPr>
          <p:spPr>
            <a:xfrm flipH="false" flipV="false" rot="0">
              <a:off x="0" y="0"/>
              <a:ext cx="6116842" cy="1345233"/>
            </a:xfrm>
            <a:custGeom>
              <a:avLst/>
              <a:gdLst/>
              <a:ahLst/>
              <a:cxnLst/>
              <a:rect r="r" b="b" t="t" l="l"/>
              <a:pathLst>
                <a:path h="1345233" w="6116842">
                  <a:moveTo>
                    <a:pt x="0" y="0"/>
                  </a:moveTo>
                  <a:lnTo>
                    <a:pt x="6116842" y="0"/>
                  </a:lnTo>
                  <a:lnTo>
                    <a:pt x="6116842" y="1345233"/>
                  </a:lnTo>
                  <a:lnTo>
                    <a:pt x="0" y="1345233"/>
                  </a:lnTo>
                  <a:lnTo>
                    <a:pt x="0" y="0"/>
                  </a:lnTo>
                  <a:close/>
                </a:path>
              </a:pathLst>
            </a:custGeom>
            <a:blipFill>
              <a:blip r:embed="rId10">
                <a:extLst>
                  <a:ext uri="{96DAC541-7B7A-43D3-8B79-37D633B846F1}">
                    <asvg:svgBlip xmlns:asvg="http://schemas.microsoft.com/office/drawing/2016/SVG/main" r:embed="rId11"/>
                  </a:ext>
                </a:extLst>
              </a:blip>
              <a:stretch>
                <a:fillRect l="0" t="-25646" r="0" b="-25646"/>
              </a:stretch>
            </a:blipFill>
          </p:spPr>
        </p:sp>
        <p:sp>
          <p:nvSpPr>
            <p:cNvPr name="TextBox 17" id="17"/>
            <p:cNvSpPr txBox="true"/>
            <p:nvPr/>
          </p:nvSpPr>
          <p:spPr>
            <a:xfrm rot="0">
              <a:off x="140043" y="399304"/>
              <a:ext cx="5836756" cy="583566"/>
            </a:xfrm>
            <a:prstGeom prst="rect">
              <a:avLst/>
            </a:prstGeom>
          </p:spPr>
          <p:txBody>
            <a:bodyPr anchor="t" rtlCol="false" tIns="0" lIns="0" bIns="0" rIns="0">
              <a:spAutoFit/>
            </a:bodyPr>
            <a:lstStyle/>
            <a:p>
              <a:pPr algn="ctr">
                <a:lnSpc>
                  <a:spcPts val="2880"/>
                </a:lnSpc>
              </a:pPr>
              <a:r>
                <a:rPr lang="en-US" sz="3600">
                  <a:solidFill>
                    <a:srgbClr val="F3D300"/>
                  </a:solidFill>
                  <a:latin typeface="Racing Sans One"/>
                  <a:ea typeface="Racing Sans One"/>
                  <a:cs typeface="Racing Sans One"/>
                  <a:sym typeface="Racing Sans One"/>
                </a:rPr>
                <a:t>INTRODUCTION</a:t>
              </a:r>
            </a:p>
          </p:txBody>
        </p:sp>
      </p:grpSp>
      <p:grpSp>
        <p:nvGrpSpPr>
          <p:cNvPr name="Group 18" id="18"/>
          <p:cNvGrpSpPr/>
          <p:nvPr/>
        </p:nvGrpSpPr>
        <p:grpSpPr>
          <a:xfrm rot="0">
            <a:off x="2049252" y="2612933"/>
            <a:ext cx="7585512" cy="6109429"/>
            <a:chOff x="0" y="0"/>
            <a:chExt cx="10114015" cy="8145906"/>
          </a:xfrm>
        </p:grpSpPr>
        <p:sp>
          <p:nvSpPr>
            <p:cNvPr name="Freeform 19" id="19"/>
            <p:cNvSpPr/>
            <p:nvPr/>
          </p:nvSpPr>
          <p:spPr>
            <a:xfrm flipH="false" flipV="false" rot="0">
              <a:off x="0" y="0"/>
              <a:ext cx="10114015" cy="8145906"/>
            </a:xfrm>
            <a:custGeom>
              <a:avLst/>
              <a:gdLst/>
              <a:ahLst/>
              <a:cxnLst/>
              <a:rect r="r" b="b" t="t" l="l"/>
              <a:pathLst>
                <a:path h="8145906" w="10114015">
                  <a:moveTo>
                    <a:pt x="0" y="0"/>
                  </a:moveTo>
                  <a:lnTo>
                    <a:pt x="10114015" y="0"/>
                  </a:lnTo>
                  <a:lnTo>
                    <a:pt x="10114015" y="8145906"/>
                  </a:lnTo>
                  <a:lnTo>
                    <a:pt x="0" y="8145906"/>
                  </a:lnTo>
                  <a:lnTo>
                    <a:pt x="0" y="0"/>
                  </a:lnTo>
                  <a:close/>
                </a:path>
              </a:pathLst>
            </a:custGeom>
            <a:blipFill>
              <a:blip r:embed="rId12"/>
              <a:stretch>
                <a:fillRect l="0" t="-10450" r="0" b="-10450"/>
              </a:stretch>
            </a:blipFill>
          </p:spPr>
        </p:sp>
        <p:sp>
          <p:nvSpPr>
            <p:cNvPr name="TextBox 20" id="20"/>
            <p:cNvSpPr txBox="true"/>
            <p:nvPr/>
          </p:nvSpPr>
          <p:spPr>
            <a:xfrm rot="0">
              <a:off x="479551" y="158463"/>
              <a:ext cx="9109229" cy="7772449"/>
            </a:xfrm>
            <a:prstGeom prst="rect">
              <a:avLst/>
            </a:prstGeom>
          </p:spPr>
          <p:txBody>
            <a:bodyPr anchor="t" rtlCol="false" tIns="0" lIns="0" bIns="0" rIns="0">
              <a:spAutoFit/>
            </a:bodyPr>
            <a:lstStyle/>
            <a:p>
              <a:pPr algn="ctr" marL="0" indent="0" lvl="0">
                <a:lnSpc>
                  <a:spcPts val="2930"/>
                </a:lnSpc>
                <a:spcBef>
                  <a:spcPct val="0"/>
                </a:spcBef>
              </a:pPr>
              <a:r>
                <a:rPr lang="en-US" sz="2093">
                  <a:solidFill>
                    <a:srgbClr val="000000"/>
                  </a:solidFill>
                  <a:latin typeface="Arial"/>
                  <a:ea typeface="Arial"/>
                  <a:cs typeface="Arial"/>
                  <a:sym typeface="Arial"/>
                </a:rPr>
                <a:t>Human face is the most significant component of the human body for identifying a person. Face recognition is another type of biometric recognition that maintains all of a person's facial traits as distinct face prints in order to uniquely identify them. Biometric face recognition has received a lot of traction among researchers due to its versatility and usefulness. Also its contact free procedure, that is why it outsmarts all other recognitions like fingerprint, iris print and palm print. Face recognition technology is also able to detect a person from far away, without coming in physical contact with The photo that has been captured will be keep in the database. After that we can use this project in many ways like face recognition systems will be used in schools, Universities, companies and any other organization to record the attendance with high speed and accuracy.</a:t>
              </a:r>
            </a:p>
          </p:txBody>
        </p:sp>
      </p:grpSp>
      <p:grpSp>
        <p:nvGrpSpPr>
          <p:cNvPr name="Group 21" id="21"/>
          <p:cNvGrpSpPr/>
          <p:nvPr/>
        </p:nvGrpSpPr>
        <p:grpSpPr>
          <a:xfrm rot="0">
            <a:off x="12236968" y="4721293"/>
            <a:ext cx="4458708" cy="4458708"/>
            <a:chOff x="0" y="0"/>
            <a:chExt cx="6350000" cy="6350000"/>
          </a:xfrm>
        </p:grpSpPr>
        <p:sp>
          <p:nvSpPr>
            <p:cNvPr name="Freeform 22" id="22"/>
            <p:cNvSpPr/>
            <p:nvPr/>
          </p:nvSpPr>
          <p:spPr>
            <a:xfrm flipH="false" flipV="false" rot="0">
              <a:off x="541020" y="537210"/>
              <a:ext cx="5255260" cy="5255260"/>
            </a:xfrm>
            <a:custGeom>
              <a:avLst/>
              <a:gdLst/>
              <a:ahLst/>
              <a:cxnLst/>
              <a:rect r="r" b="b" t="t" l="l"/>
              <a:pathLst>
                <a:path h="5255260" w="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blipFill>
              <a:blip r:embed="rId13"/>
              <a:stretch>
                <a:fillRect l="0" t="0" r="0" b="0"/>
              </a:stretch>
            </a:blipFill>
          </p:spPr>
        </p:sp>
      </p:grpSp>
      <p:grpSp>
        <p:nvGrpSpPr>
          <p:cNvPr name="Group 23" id="23"/>
          <p:cNvGrpSpPr/>
          <p:nvPr/>
        </p:nvGrpSpPr>
        <p:grpSpPr>
          <a:xfrm rot="0">
            <a:off x="9471081" y="2213988"/>
            <a:ext cx="4439728" cy="4439728"/>
            <a:chOff x="0" y="0"/>
            <a:chExt cx="6350000" cy="6350000"/>
          </a:xfrm>
        </p:grpSpPr>
        <p:sp>
          <p:nvSpPr>
            <p:cNvPr name="Freeform 24" id="24"/>
            <p:cNvSpPr/>
            <p:nvPr/>
          </p:nvSpPr>
          <p:spPr>
            <a:xfrm flipH="false" flipV="false" rot="0">
              <a:off x="541020" y="537210"/>
              <a:ext cx="5255260" cy="5255260"/>
            </a:xfrm>
            <a:custGeom>
              <a:avLst/>
              <a:gdLst/>
              <a:ahLst/>
              <a:cxnLst/>
              <a:rect r="r" b="b" t="t" l="l"/>
              <a:pathLst>
                <a:path h="5255260" w="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blipFill>
              <a:blip r:embed="rId14"/>
              <a:stretch>
                <a:fillRect l="0" t="0" r="0" b="0"/>
              </a:stretch>
            </a:blipFill>
          </p:spPr>
        </p:sp>
      </p:grpSp>
      <p:sp>
        <p:nvSpPr>
          <p:cNvPr name="TextBox 25" id="25"/>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3">
                <a:extLst>
                  <a:ext uri="{96DAC541-7B7A-43D3-8B79-37D633B846F1}">
                    <asvg:svgBlip xmlns:asvg="http://schemas.microsoft.com/office/drawing/2016/SVG/main" r:embed="rId4"/>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3">
                <a:extLst>
                  <a:ext uri="{96DAC541-7B7A-43D3-8B79-37D633B846F1}">
                    <asvg:svgBlip xmlns:asvg="http://schemas.microsoft.com/office/drawing/2016/SVG/main" r:embed="rId4"/>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3">
                <a:extLst>
                  <a:ext uri="{96DAC541-7B7A-43D3-8B79-37D633B846F1}">
                    <asvg:svgBlip xmlns:asvg="http://schemas.microsoft.com/office/drawing/2016/SVG/main" r:embed="rId4"/>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3">
                <a:extLst>
                  <a:ext uri="{96DAC541-7B7A-43D3-8B79-37D633B846F1}">
                    <asvg:svgBlip xmlns:asvg="http://schemas.microsoft.com/office/drawing/2016/SVG/main" r:embed="rId4"/>
                  </a:ext>
                </a:extLst>
              </a:blip>
              <a:stretch>
                <a:fillRect l="-53987" t="-688630" r="0" b="0"/>
              </a:stretch>
            </a:blipFill>
          </p:spPr>
        </p:sp>
      </p:grpSp>
      <p:sp>
        <p:nvSpPr>
          <p:cNvPr name="Freeform 10" id="10"/>
          <p:cNvSpPr/>
          <p:nvPr/>
        </p:nvSpPr>
        <p:spPr>
          <a:xfrm flipH="false" flipV="false" rot="0">
            <a:off x="14280135" y="8952874"/>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0">
            <a:off x="1385707" y="1238738"/>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377926" y="8888892"/>
            <a:ext cx="4105390" cy="582219"/>
          </a:xfrm>
          <a:custGeom>
            <a:avLst/>
            <a:gdLst/>
            <a:ahLst/>
            <a:cxnLst/>
            <a:rect r="r" b="b" t="t" l="l"/>
            <a:pathLst>
              <a:path h="582219" w="4105390">
                <a:moveTo>
                  <a:pt x="0" y="0"/>
                </a:moveTo>
                <a:lnTo>
                  <a:pt x="4105390" y="0"/>
                </a:lnTo>
                <a:lnTo>
                  <a:pt x="4105390" y="582219"/>
                </a:lnTo>
                <a:lnTo>
                  <a:pt x="0" y="5822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2953352" y="1110773"/>
            <a:ext cx="4105390" cy="582219"/>
          </a:xfrm>
          <a:custGeom>
            <a:avLst/>
            <a:gdLst/>
            <a:ahLst/>
            <a:cxnLst/>
            <a:rect r="r" b="b" t="t" l="l"/>
            <a:pathLst>
              <a:path h="582219" w="4105390">
                <a:moveTo>
                  <a:pt x="0" y="0"/>
                </a:moveTo>
                <a:lnTo>
                  <a:pt x="4105390" y="0"/>
                </a:lnTo>
                <a:lnTo>
                  <a:pt x="4105390" y="582219"/>
                </a:lnTo>
                <a:lnTo>
                  <a:pt x="0" y="5822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0">
            <a:off x="6611487" y="988744"/>
            <a:ext cx="4623010" cy="1408495"/>
            <a:chOff x="0" y="0"/>
            <a:chExt cx="6164014" cy="1877993"/>
          </a:xfrm>
        </p:grpSpPr>
        <p:sp>
          <p:nvSpPr>
            <p:cNvPr name="Freeform 15" id="15"/>
            <p:cNvSpPr/>
            <p:nvPr/>
          </p:nvSpPr>
          <p:spPr>
            <a:xfrm flipH="false" flipV="false" rot="0">
              <a:off x="0" y="0"/>
              <a:ext cx="6164014" cy="1877993"/>
            </a:xfrm>
            <a:custGeom>
              <a:avLst/>
              <a:gdLst/>
              <a:ahLst/>
              <a:cxnLst/>
              <a:rect r="r" b="b" t="t" l="l"/>
              <a:pathLst>
                <a:path h="1877993" w="6164014">
                  <a:moveTo>
                    <a:pt x="0" y="0"/>
                  </a:moveTo>
                  <a:lnTo>
                    <a:pt x="6164014" y="0"/>
                  </a:lnTo>
                  <a:lnTo>
                    <a:pt x="6164014" y="1877993"/>
                  </a:lnTo>
                  <a:lnTo>
                    <a:pt x="0" y="1877993"/>
                  </a:lnTo>
                  <a:lnTo>
                    <a:pt x="0" y="0"/>
                  </a:lnTo>
                  <a:close/>
                </a:path>
              </a:pathLst>
            </a:custGeom>
            <a:blipFill>
              <a:blip r:embed="rId9">
                <a:extLst>
                  <a:ext uri="{96DAC541-7B7A-43D3-8B79-37D633B846F1}">
                    <asvg:svgBlip xmlns:asvg="http://schemas.microsoft.com/office/drawing/2016/SVG/main" r:embed="rId10"/>
                  </a:ext>
                </a:extLst>
              </a:blip>
              <a:stretch>
                <a:fillRect l="0" t="-4604" r="0" b="-4604"/>
              </a:stretch>
            </a:blipFill>
          </p:spPr>
        </p:sp>
        <p:sp>
          <p:nvSpPr>
            <p:cNvPr name="TextBox 16" id="16"/>
            <p:cNvSpPr txBox="true"/>
            <p:nvPr/>
          </p:nvSpPr>
          <p:spPr>
            <a:xfrm rot="0">
              <a:off x="141123" y="342708"/>
              <a:ext cx="5881767" cy="1293278"/>
            </a:xfrm>
            <a:prstGeom prst="rect">
              <a:avLst/>
            </a:prstGeom>
          </p:spPr>
          <p:txBody>
            <a:bodyPr anchor="t" rtlCol="false" tIns="0" lIns="0" bIns="0" rIns="0">
              <a:spAutoFit/>
            </a:bodyPr>
            <a:lstStyle/>
            <a:p>
              <a:pPr algn="ctr">
                <a:lnSpc>
                  <a:spcPts val="3499"/>
                </a:lnSpc>
              </a:pPr>
              <a:r>
                <a:rPr lang="en-US" sz="4374">
                  <a:solidFill>
                    <a:srgbClr val="F3D300"/>
                  </a:solidFill>
                  <a:latin typeface="Racing Sans One"/>
                  <a:ea typeface="Racing Sans One"/>
                  <a:cs typeface="Racing Sans One"/>
                  <a:sym typeface="Racing Sans One"/>
                </a:rPr>
                <a:t>PROBLEM STATEMENT</a:t>
              </a:r>
            </a:p>
          </p:txBody>
        </p:sp>
      </p:grpSp>
      <p:sp>
        <p:nvSpPr>
          <p:cNvPr name="Freeform 17" id="17"/>
          <p:cNvSpPr/>
          <p:nvPr/>
        </p:nvSpPr>
        <p:spPr>
          <a:xfrm flipH="false" flipV="false" rot="0">
            <a:off x="13427392" y="1834391"/>
            <a:ext cx="3831908" cy="4114800"/>
          </a:xfrm>
          <a:custGeom>
            <a:avLst/>
            <a:gdLst/>
            <a:ahLst/>
            <a:cxnLst/>
            <a:rect r="r" b="b" t="t" l="l"/>
            <a:pathLst>
              <a:path h="4114800" w="3831908">
                <a:moveTo>
                  <a:pt x="0" y="0"/>
                </a:moveTo>
                <a:lnTo>
                  <a:pt x="3831908" y="0"/>
                </a:lnTo>
                <a:lnTo>
                  <a:pt x="383190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4959738" y="2821878"/>
            <a:ext cx="8154032" cy="6135877"/>
          </a:xfrm>
          <a:prstGeom prst="rect">
            <a:avLst/>
          </a:prstGeom>
        </p:spPr>
        <p:txBody>
          <a:bodyPr anchor="t" rtlCol="false" tIns="0" lIns="0" bIns="0" rIns="0">
            <a:spAutoFit/>
          </a:bodyPr>
          <a:lstStyle/>
          <a:p>
            <a:pPr algn="ctr">
              <a:lnSpc>
                <a:spcPts val="3323"/>
              </a:lnSpc>
            </a:pPr>
            <a:r>
              <a:rPr lang="en-US" sz="2373">
                <a:solidFill>
                  <a:srgbClr val="FFFFFF"/>
                </a:solidFill>
                <a:latin typeface="Arial"/>
                <a:ea typeface="Arial"/>
                <a:cs typeface="Arial"/>
                <a:sym typeface="Arial"/>
              </a:rPr>
              <a:t>Traditional attendance systems, such as manual roll calls or card-based methods, are often time-consuming, prone to errors, and vulnerable to fraudulent practices like proxy attendance. These methods lack efficiency, especially in large organizations, and require significant administrative effort. Additionally, manual systems are not scalable and fail to provide real-time tracking or integration with other management tools. Inconsistent data recording further complicates attendance management and impacts operational effectiveness. There is a need for a secure, automated solution that ensures accuracy, prevents fraud, and streamlines the attendance process. Face recognition technology addresses these challenges by offering a fast, reliable, and adaptable alternative.</a:t>
            </a:r>
          </a:p>
          <a:p>
            <a:pPr algn="ctr" marL="0" indent="0" lvl="0">
              <a:lnSpc>
                <a:spcPts val="1730"/>
              </a:lnSpc>
              <a:spcBef>
                <a:spcPct val="0"/>
              </a:spcBef>
            </a:pPr>
          </a:p>
        </p:txBody>
      </p:sp>
      <p:sp>
        <p:nvSpPr>
          <p:cNvPr name="Freeform 19" id="19"/>
          <p:cNvSpPr/>
          <p:nvPr/>
        </p:nvSpPr>
        <p:spPr>
          <a:xfrm flipH="false" flipV="false" rot="0">
            <a:off x="870787" y="4774092"/>
            <a:ext cx="3775329" cy="4114800"/>
          </a:xfrm>
          <a:custGeom>
            <a:avLst/>
            <a:gdLst/>
            <a:ahLst/>
            <a:cxnLst/>
            <a:rect r="r" b="b" t="t" l="l"/>
            <a:pathLst>
              <a:path h="4114800" w="3775329">
                <a:moveTo>
                  <a:pt x="0" y="0"/>
                </a:moveTo>
                <a:lnTo>
                  <a:pt x="3775329" y="0"/>
                </a:lnTo>
                <a:lnTo>
                  <a:pt x="377532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0" id="20"/>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148161"/>
            <a:ext cx="18288000" cy="10287000"/>
            <a:chOff x="0" y="0"/>
            <a:chExt cx="24384000" cy="13716000"/>
          </a:xfrm>
        </p:grpSpPr>
        <p:pic>
          <p:nvPicPr>
            <p:cNvPr name="Picture 3" id="3"/>
            <p:cNvPicPr>
              <a:picLocks noChangeAspect="true"/>
            </p:cNvPicPr>
            <p:nvPr/>
          </p:nvPicPr>
          <p:blipFill>
            <a:blip r:embed="rId2">
              <a:alphaModFix amt="58000"/>
            </a:blip>
            <a:srcRect l="14444" t="0" r="14444" b="0"/>
            <a:stretch>
              <a:fillRect/>
            </a:stretch>
          </p:blipFill>
          <p:spPr>
            <a:xfrm flipH="false" flipV="false">
              <a:off x="0" y="0"/>
              <a:ext cx="24384000" cy="13716000"/>
            </a:xfrm>
            <a:prstGeom prst="rect">
              <a:avLst/>
            </a:prstGeom>
          </p:spPr>
        </p:pic>
      </p:grpSp>
      <p:sp>
        <p:nvSpPr>
          <p:cNvPr name="Freeform 4" id="4"/>
          <p:cNvSpPr/>
          <p:nvPr/>
        </p:nvSpPr>
        <p:spPr>
          <a:xfrm flipH="false" flipV="false" rot="0">
            <a:off x="5060756" y="5781850"/>
            <a:ext cx="16186309" cy="8518045"/>
          </a:xfrm>
          <a:custGeom>
            <a:avLst/>
            <a:gdLst/>
            <a:ahLst/>
            <a:cxnLst/>
            <a:rect r="r" b="b" t="t" l="l"/>
            <a:pathLst>
              <a:path h="8518045" w="16186309">
                <a:moveTo>
                  <a:pt x="0" y="0"/>
                </a:moveTo>
                <a:lnTo>
                  <a:pt x="16186309" y="0"/>
                </a:lnTo>
                <a:lnTo>
                  <a:pt x="16186309" y="8518045"/>
                </a:lnTo>
                <a:lnTo>
                  <a:pt x="0" y="8518045"/>
                </a:lnTo>
                <a:lnTo>
                  <a:pt x="0" y="0"/>
                </a:lnTo>
                <a:close/>
              </a:path>
            </a:pathLst>
          </a:custGeom>
          <a:blipFill>
            <a:blip r:embed="rId3">
              <a:alphaModFix amt="69000"/>
            </a:blip>
            <a:stretch>
              <a:fillRect l="0" t="0" r="0" b="0"/>
            </a:stretch>
          </a:blipFill>
        </p:spPr>
      </p:sp>
      <p:grpSp>
        <p:nvGrpSpPr>
          <p:cNvPr name="Group 5" id="5"/>
          <p:cNvGrpSpPr/>
          <p:nvPr/>
        </p:nvGrpSpPr>
        <p:grpSpPr>
          <a:xfrm rot="0">
            <a:off x="723765" y="8584348"/>
            <a:ext cx="16840470" cy="1191307"/>
            <a:chOff x="0" y="0"/>
            <a:chExt cx="22453960" cy="1588409"/>
          </a:xfrm>
        </p:grpSpPr>
        <p:sp>
          <p:nvSpPr>
            <p:cNvPr name="Freeform 6" id="6"/>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7" id="7"/>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8" id="8"/>
          <p:cNvGrpSpPr/>
          <p:nvPr/>
        </p:nvGrpSpPr>
        <p:grpSpPr>
          <a:xfrm rot="-10800000">
            <a:off x="723765" y="643085"/>
            <a:ext cx="16840470" cy="1191307"/>
            <a:chOff x="0" y="0"/>
            <a:chExt cx="22453960" cy="1588409"/>
          </a:xfrm>
        </p:grpSpPr>
        <p:sp>
          <p:nvSpPr>
            <p:cNvPr name="Freeform 9" id="9"/>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10" id="10"/>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1" id="11"/>
          <p:cNvSpPr/>
          <p:nvPr/>
        </p:nvSpPr>
        <p:spPr>
          <a:xfrm flipH="true" flipV="false" rot="0">
            <a:off x="1385707" y="9017057"/>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4083045" y="110538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153910" y="8954026"/>
            <a:ext cx="4105390" cy="582219"/>
          </a:xfrm>
          <a:custGeom>
            <a:avLst/>
            <a:gdLst/>
            <a:ahLst/>
            <a:cxnLst/>
            <a:rect r="r" b="b" t="t" l="l"/>
            <a:pathLst>
              <a:path h="582219" w="4105390">
                <a:moveTo>
                  <a:pt x="0" y="0"/>
                </a:moveTo>
                <a:lnTo>
                  <a:pt x="4105390" y="0"/>
                </a:lnTo>
                <a:lnTo>
                  <a:pt x="4105390" y="582219"/>
                </a:lnTo>
                <a:lnTo>
                  <a:pt x="0" y="5822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385707" y="977423"/>
            <a:ext cx="4105390" cy="582219"/>
          </a:xfrm>
          <a:custGeom>
            <a:avLst/>
            <a:gdLst/>
            <a:ahLst/>
            <a:cxnLst/>
            <a:rect r="r" b="b" t="t" l="l"/>
            <a:pathLst>
              <a:path h="582219" w="4105390">
                <a:moveTo>
                  <a:pt x="0" y="0"/>
                </a:moveTo>
                <a:lnTo>
                  <a:pt x="4105389" y="0"/>
                </a:lnTo>
                <a:lnTo>
                  <a:pt x="4105389" y="582219"/>
                </a:lnTo>
                <a:lnTo>
                  <a:pt x="0" y="5822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5" id="15"/>
          <p:cNvGrpSpPr/>
          <p:nvPr/>
        </p:nvGrpSpPr>
        <p:grpSpPr>
          <a:xfrm rot="0">
            <a:off x="6749706" y="926117"/>
            <a:ext cx="4124759" cy="1267048"/>
            <a:chOff x="0" y="0"/>
            <a:chExt cx="5499678" cy="1689397"/>
          </a:xfrm>
        </p:grpSpPr>
        <p:sp>
          <p:nvSpPr>
            <p:cNvPr name="Freeform 16" id="16"/>
            <p:cNvSpPr/>
            <p:nvPr/>
          </p:nvSpPr>
          <p:spPr>
            <a:xfrm flipH="false" flipV="false" rot="0">
              <a:off x="0" y="0"/>
              <a:ext cx="5499678" cy="1689397"/>
            </a:xfrm>
            <a:custGeom>
              <a:avLst/>
              <a:gdLst/>
              <a:ahLst/>
              <a:cxnLst/>
              <a:rect r="r" b="b" t="t" l="l"/>
              <a:pathLst>
                <a:path h="1689397" w="5499678">
                  <a:moveTo>
                    <a:pt x="0" y="0"/>
                  </a:moveTo>
                  <a:lnTo>
                    <a:pt x="5499678" y="0"/>
                  </a:lnTo>
                  <a:lnTo>
                    <a:pt x="5499678" y="1689397"/>
                  </a:lnTo>
                  <a:lnTo>
                    <a:pt x="0" y="1689397"/>
                  </a:lnTo>
                  <a:lnTo>
                    <a:pt x="0" y="0"/>
                  </a:lnTo>
                  <a:close/>
                </a:path>
              </a:pathLst>
            </a:custGeom>
            <a:blipFill>
              <a:blip r:embed="rId10">
                <a:extLst>
                  <a:ext uri="{96DAC541-7B7A-43D3-8B79-37D633B846F1}">
                    <asvg:svgBlip xmlns:asvg="http://schemas.microsoft.com/office/drawing/2016/SVG/main" r:embed="rId11"/>
                  </a:ext>
                </a:extLst>
              </a:blip>
              <a:stretch>
                <a:fillRect l="0" t="-4158" r="0" b="-4158"/>
              </a:stretch>
            </a:blipFill>
          </p:spPr>
        </p:sp>
        <p:sp>
          <p:nvSpPr>
            <p:cNvPr name="TextBox 17" id="17"/>
            <p:cNvSpPr txBox="true"/>
            <p:nvPr/>
          </p:nvSpPr>
          <p:spPr>
            <a:xfrm rot="0">
              <a:off x="125913" y="310795"/>
              <a:ext cx="5247852" cy="1154772"/>
            </a:xfrm>
            <a:prstGeom prst="rect">
              <a:avLst/>
            </a:prstGeom>
          </p:spPr>
          <p:txBody>
            <a:bodyPr anchor="t" rtlCol="false" tIns="0" lIns="0" bIns="0" rIns="0">
              <a:spAutoFit/>
            </a:bodyPr>
            <a:lstStyle/>
            <a:p>
              <a:pPr algn="ctr">
                <a:lnSpc>
                  <a:spcPts val="3139"/>
                </a:lnSpc>
              </a:pPr>
              <a:r>
                <a:rPr lang="en-US" sz="3923">
                  <a:solidFill>
                    <a:srgbClr val="F3D300"/>
                  </a:solidFill>
                  <a:latin typeface="Racing Sans One"/>
                  <a:ea typeface="Racing Sans One"/>
                  <a:cs typeface="Racing Sans One"/>
                  <a:sym typeface="Racing Sans One"/>
                </a:rPr>
                <a:t>AIMS AND OBJECTIVES</a:t>
              </a:r>
            </a:p>
          </p:txBody>
        </p:sp>
      </p:grpSp>
      <p:grpSp>
        <p:nvGrpSpPr>
          <p:cNvPr name="Group 18" id="18"/>
          <p:cNvGrpSpPr/>
          <p:nvPr/>
        </p:nvGrpSpPr>
        <p:grpSpPr>
          <a:xfrm rot="0">
            <a:off x="11188794" y="2249353"/>
            <a:ext cx="5003090" cy="5211552"/>
            <a:chOff x="0" y="0"/>
            <a:chExt cx="6096000" cy="6350000"/>
          </a:xfrm>
        </p:grpSpPr>
        <p:sp>
          <p:nvSpPr>
            <p:cNvPr name="Freeform 19" id="19"/>
            <p:cNvSpPr/>
            <p:nvPr/>
          </p:nvSpPr>
          <p:spPr>
            <a:xfrm flipH="false" flipV="false" rot="0">
              <a:off x="0" y="0"/>
              <a:ext cx="6096000" cy="6350000"/>
            </a:xfrm>
            <a:custGeom>
              <a:avLst/>
              <a:gdLst/>
              <a:ahLst/>
              <a:cxnLst/>
              <a:rect r="r" b="b" t="t" l="l"/>
              <a:pathLst>
                <a:path h="6350000" w="6096000">
                  <a:moveTo>
                    <a:pt x="5969000" y="635000"/>
                  </a:moveTo>
                  <a:cubicBezTo>
                    <a:pt x="5969000" y="571500"/>
                    <a:pt x="5969000" y="444500"/>
                    <a:pt x="5969000" y="381000"/>
                  </a:cubicBezTo>
                  <a:lnTo>
                    <a:pt x="5842000" y="381000"/>
                  </a:lnTo>
                  <a:lnTo>
                    <a:pt x="5842000" y="254000"/>
                  </a:lnTo>
                  <a:lnTo>
                    <a:pt x="5715000" y="254000"/>
                  </a:lnTo>
                  <a:lnTo>
                    <a:pt x="5715000" y="127000"/>
                  </a:lnTo>
                  <a:cubicBezTo>
                    <a:pt x="5651500" y="127000"/>
                    <a:pt x="5524500" y="127000"/>
                    <a:pt x="5461000" y="127000"/>
                  </a:cubicBezTo>
                  <a:lnTo>
                    <a:pt x="5461000" y="0"/>
                  </a:lnTo>
                  <a:cubicBezTo>
                    <a:pt x="3853180" y="0"/>
                    <a:pt x="2242820" y="0"/>
                    <a:pt x="635000" y="0"/>
                  </a:cubicBezTo>
                  <a:lnTo>
                    <a:pt x="635000" y="127000"/>
                  </a:lnTo>
                  <a:cubicBezTo>
                    <a:pt x="571500" y="127000"/>
                    <a:pt x="444500" y="127000"/>
                    <a:pt x="381000" y="127000"/>
                  </a:cubicBezTo>
                  <a:lnTo>
                    <a:pt x="381000" y="254000"/>
                  </a:lnTo>
                  <a:lnTo>
                    <a:pt x="254000" y="254000"/>
                  </a:lnTo>
                  <a:lnTo>
                    <a:pt x="254000" y="381000"/>
                  </a:lnTo>
                  <a:lnTo>
                    <a:pt x="127000" y="381000"/>
                  </a:lnTo>
                  <a:cubicBezTo>
                    <a:pt x="127000" y="444500"/>
                    <a:pt x="127000" y="571500"/>
                    <a:pt x="127000" y="635000"/>
                  </a:cubicBezTo>
                  <a:lnTo>
                    <a:pt x="0" y="635000"/>
                  </a:lnTo>
                  <a:cubicBezTo>
                    <a:pt x="0" y="2327910"/>
                    <a:pt x="0" y="4022090"/>
                    <a:pt x="0" y="5715000"/>
                  </a:cubicBezTo>
                  <a:lnTo>
                    <a:pt x="127000" y="5715000"/>
                  </a:lnTo>
                  <a:cubicBezTo>
                    <a:pt x="127000" y="5778500"/>
                    <a:pt x="127000" y="5905500"/>
                    <a:pt x="127000" y="5969000"/>
                  </a:cubicBezTo>
                  <a:lnTo>
                    <a:pt x="254000" y="5969000"/>
                  </a:lnTo>
                  <a:lnTo>
                    <a:pt x="254000" y="6096000"/>
                  </a:lnTo>
                  <a:lnTo>
                    <a:pt x="381000" y="6096000"/>
                  </a:lnTo>
                  <a:lnTo>
                    <a:pt x="381000" y="6223000"/>
                  </a:lnTo>
                  <a:cubicBezTo>
                    <a:pt x="444500" y="6223000"/>
                    <a:pt x="571500" y="6223000"/>
                    <a:pt x="635000" y="6223000"/>
                  </a:cubicBezTo>
                  <a:lnTo>
                    <a:pt x="635000" y="6350000"/>
                  </a:lnTo>
                  <a:cubicBezTo>
                    <a:pt x="2242820" y="6350000"/>
                    <a:pt x="3853180" y="6350000"/>
                    <a:pt x="5461000" y="6350000"/>
                  </a:cubicBezTo>
                  <a:lnTo>
                    <a:pt x="5461000" y="6223000"/>
                  </a:lnTo>
                  <a:cubicBezTo>
                    <a:pt x="5524500" y="6223000"/>
                    <a:pt x="5651500" y="6223000"/>
                    <a:pt x="5715000" y="6223000"/>
                  </a:cubicBezTo>
                  <a:lnTo>
                    <a:pt x="5715000" y="6096000"/>
                  </a:lnTo>
                  <a:lnTo>
                    <a:pt x="5842000" y="6096000"/>
                  </a:lnTo>
                  <a:lnTo>
                    <a:pt x="5842000" y="5969000"/>
                  </a:lnTo>
                  <a:lnTo>
                    <a:pt x="5969000" y="5969000"/>
                  </a:lnTo>
                  <a:cubicBezTo>
                    <a:pt x="5969000" y="5905500"/>
                    <a:pt x="5969000" y="5778500"/>
                    <a:pt x="5969000" y="5715000"/>
                  </a:cubicBezTo>
                  <a:lnTo>
                    <a:pt x="6096000" y="5715000"/>
                  </a:lnTo>
                  <a:cubicBezTo>
                    <a:pt x="6096000" y="4022090"/>
                    <a:pt x="6096000" y="2327910"/>
                    <a:pt x="6096000" y="635000"/>
                  </a:cubicBezTo>
                  <a:lnTo>
                    <a:pt x="5969000" y="635000"/>
                  </a:lnTo>
                  <a:close/>
                </a:path>
              </a:pathLst>
            </a:custGeom>
            <a:blipFill>
              <a:blip r:embed="rId12"/>
              <a:stretch>
                <a:fillRect l="0" t="-1405" r="0" b="-1405"/>
              </a:stretch>
            </a:blipFill>
          </p:spPr>
        </p:sp>
      </p:grpSp>
      <p:sp>
        <p:nvSpPr>
          <p:cNvPr name="Freeform 20" id="20"/>
          <p:cNvSpPr/>
          <p:nvPr/>
        </p:nvSpPr>
        <p:spPr>
          <a:xfrm flipH="false" flipV="false" rot="0">
            <a:off x="4918504" y="7468780"/>
            <a:ext cx="7315200" cy="2231136"/>
          </a:xfrm>
          <a:custGeom>
            <a:avLst/>
            <a:gdLst/>
            <a:ahLst/>
            <a:cxnLst/>
            <a:rect r="r" b="b" t="t" l="l"/>
            <a:pathLst>
              <a:path h="2231136" w="7315200">
                <a:moveTo>
                  <a:pt x="0" y="0"/>
                </a:moveTo>
                <a:lnTo>
                  <a:pt x="7315200" y="0"/>
                </a:lnTo>
                <a:lnTo>
                  <a:pt x="7315200" y="2231136"/>
                </a:lnTo>
                <a:lnTo>
                  <a:pt x="0" y="223113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1" id="21"/>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7</a:t>
            </a:r>
          </a:p>
        </p:txBody>
      </p:sp>
      <p:sp>
        <p:nvSpPr>
          <p:cNvPr name="TextBox 22" id="22"/>
          <p:cNvSpPr txBox="true"/>
          <p:nvPr/>
        </p:nvSpPr>
        <p:spPr>
          <a:xfrm rot="0">
            <a:off x="1613411" y="2947935"/>
            <a:ext cx="7310360" cy="5228628"/>
          </a:xfrm>
          <a:prstGeom prst="rect">
            <a:avLst/>
          </a:prstGeom>
        </p:spPr>
        <p:txBody>
          <a:bodyPr anchor="t" rtlCol="false" tIns="0" lIns="0" bIns="0" rIns="0">
            <a:spAutoFit/>
          </a:bodyPr>
          <a:lstStyle/>
          <a:p>
            <a:pPr algn="l">
              <a:lnSpc>
                <a:spcPts val="3182"/>
              </a:lnSpc>
            </a:pPr>
            <a:r>
              <a:rPr lang="en-US" sz="2273">
                <a:solidFill>
                  <a:srgbClr val="FFFFFF"/>
                </a:solidFill>
                <a:latin typeface="Arial"/>
                <a:ea typeface="Arial"/>
                <a:cs typeface="Arial"/>
                <a:sym typeface="Arial"/>
              </a:rPr>
              <a:t>The Face Recognition Attendance System aims to revolutionize attendance tracking by leveraging advanced facial recognition technology. Its primary objective is to automate the process, ensuring accurate and real-time identification of individuals. By eliminating traditional manual or card-based methods, the system enhances efficiency, saves time, and minimizes errors. It is designed to handle diverse environments with adaptability to variations in lighting and expressions. Additionally, This innovative approach not only simplifies attendance management but also prevents fraud and boosts overall operational efficiency.</a:t>
            </a:r>
          </a:p>
          <a:p>
            <a:pPr algn="l" marL="0" indent="0" lvl="0">
              <a:lnSpc>
                <a:spcPts val="3182"/>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3228673" y="5871745"/>
            <a:ext cx="1341598" cy="1199671"/>
            <a:chOff x="0" y="0"/>
            <a:chExt cx="1788798" cy="1599561"/>
          </a:xfrm>
        </p:grpSpPr>
        <p:pic>
          <p:nvPicPr>
            <p:cNvPr name="Picture 3" id="3"/>
            <p:cNvPicPr>
              <a:picLocks noChangeAspect="true"/>
            </p:cNvPicPr>
            <p:nvPr/>
          </p:nvPicPr>
          <p:blipFill>
            <a:blip r:embed="rId2"/>
            <a:srcRect l="375" t="0" r="375" b="0"/>
            <a:stretch>
              <a:fillRect/>
            </a:stretch>
          </p:blipFill>
          <p:spPr>
            <a:xfrm flipH="false" flipV="false">
              <a:off x="0" y="0"/>
              <a:ext cx="1788798" cy="1599561"/>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3">
                <a:extLst>
                  <a:ext uri="{96DAC541-7B7A-43D3-8B79-37D633B846F1}">
                    <asvg:svgBlip xmlns:asvg="http://schemas.microsoft.com/office/drawing/2016/SVG/main" r:embed="rId4"/>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3">
                <a:extLst>
                  <a:ext uri="{96DAC541-7B7A-43D3-8B79-37D633B846F1}">
                    <asvg:svgBlip xmlns:asvg="http://schemas.microsoft.com/office/drawing/2016/SVG/main" r:embed="rId4"/>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3">
                <a:extLst>
                  <a:ext uri="{96DAC541-7B7A-43D3-8B79-37D633B846F1}">
                    <asvg:svgBlip xmlns:asvg="http://schemas.microsoft.com/office/drawing/2016/SVG/main" r:embed="rId4"/>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3">
                <a:extLst>
                  <a:ext uri="{96DAC541-7B7A-43D3-8B79-37D633B846F1}">
                    <asvg:svgBlip xmlns:asvg="http://schemas.microsoft.com/office/drawing/2016/SVG/main" r:embed="rId4"/>
                  </a:ext>
                </a:extLst>
              </a:blip>
              <a:stretch>
                <a:fillRect l="-53987" t="-688630" r="0" b="0"/>
              </a:stretch>
            </a:blipFill>
          </p:spPr>
        </p:sp>
      </p:grpSp>
      <p:sp>
        <p:nvSpPr>
          <p:cNvPr name="Freeform 10" id="10"/>
          <p:cNvSpPr/>
          <p:nvPr/>
        </p:nvSpPr>
        <p:spPr>
          <a:xfrm flipH="false" flipV="false" rot="0">
            <a:off x="14280135" y="8952874"/>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0">
            <a:off x="1824782" y="8952874"/>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3841060" y="123873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1028700" y="863052"/>
            <a:ext cx="6707464" cy="917349"/>
            <a:chOff x="0" y="0"/>
            <a:chExt cx="8943285" cy="1223133"/>
          </a:xfrm>
        </p:grpSpPr>
        <p:sp>
          <p:nvSpPr>
            <p:cNvPr name="Freeform 14" id="14"/>
            <p:cNvSpPr/>
            <p:nvPr/>
          </p:nvSpPr>
          <p:spPr>
            <a:xfrm flipH="false" flipV="false" rot="0">
              <a:off x="0" y="0"/>
              <a:ext cx="8943285" cy="1223133"/>
            </a:xfrm>
            <a:custGeom>
              <a:avLst/>
              <a:gdLst/>
              <a:ahLst/>
              <a:cxnLst/>
              <a:rect r="r" b="b" t="t" l="l"/>
              <a:pathLst>
                <a:path h="1223133" w="8943285">
                  <a:moveTo>
                    <a:pt x="0" y="0"/>
                  </a:moveTo>
                  <a:lnTo>
                    <a:pt x="8943285" y="0"/>
                  </a:lnTo>
                  <a:lnTo>
                    <a:pt x="8943285" y="1223133"/>
                  </a:lnTo>
                  <a:lnTo>
                    <a:pt x="0" y="1223133"/>
                  </a:lnTo>
                  <a:lnTo>
                    <a:pt x="0" y="0"/>
                  </a:lnTo>
                  <a:close/>
                </a:path>
              </a:pathLst>
            </a:custGeom>
            <a:blipFill>
              <a:blip r:embed="rId7">
                <a:extLst>
                  <a:ext uri="{96DAC541-7B7A-43D3-8B79-37D633B846F1}">
                    <asvg:svgBlip xmlns:asvg="http://schemas.microsoft.com/office/drawing/2016/SVG/main" r:embed="rId8"/>
                  </a:ext>
                </a:extLst>
              </a:blip>
              <a:stretch>
                <a:fillRect l="0" t="-71641" r="0" b="-71641"/>
              </a:stretch>
            </a:blipFill>
          </p:spPr>
        </p:sp>
        <p:sp>
          <p:nvSpPr>
            <p:cNvPr name="TextBox 15" id="15"/>
            <p:cNvSpPr txBox="true"/>
            <p:nvPr/>
          </p:nvSpPr>
          <p:spPr>
            <a:xfrm rot="0">
              <a:off x="204754" y="370283"/>
              <a:ext cx="8533778" cy="518036"/>
            </a:xfrm>
            <a:prstGeom prst="rect">
              <a:avLst/>
            </a:prstGeom>
          </p:spPr>
          <p:txBody>
            <a:bodyPr anchor="t" rtlCol="false" tIns="0" lIns="0" bIns="0" rIns="0">
              <a:spAutoFit/>
            </a:bodyPr>
            <a:lstStyle/>
            <a:p>
              <a:pPr algn="l">
                <a:lnSpc>
                  <a:spcPts val="2593"/>
                </a:lnSpc>
              </a:pPr>
              <a:r>
                <a:rPr lang="en-US" sz="3241">
                  <a:solidFill>
                    <a:srgbClr val="F3D300"/>
                  </a:solidFill>
                  <a:latin typeface="Racing Sans One"/>
                  <a:ea typeface="Racing Sans One"/>
                  <a:cs typeface="Racing Sans One"/>
                  <a:sym typeface="Racing Sans One"/>
                </a:rPr>
                <a:t># CONTINUE : OBJECTIVES</a:t>
              </a:r>
            </a:p>
          </p:txBody>
        </p:sp>
      </p:grpSp>
      <p:sp>
        <p:nvSpPr>
          <p:cNvPr name="Freeform 16" id="16"/>
          <p:cNvSpPr/>
          <p:nvPr/>
        </p:nvSpPr>
        <p:spPr>
          <a:xfrm flipH="false" flipV="false" rot="0">
            <a:off x="2622752" y="7363708"/>
            <a:ext cx="1416907" cy="1362001"/>
          </a:xfrm>
          <a:custGeom>
            <a:avLst/>
            <a:gdLst/>
            <a:ahLst/>
            <a:cxnLst/>
            <a:rect r="r" b="b" t="t" l="l"/>
            <a:pathLst>
              <a:path h="1362001" w="1416907">
                <a:moveTo>
                  <a:pt x="0" y="0"/>
                </a:moveTo>
                <a:lnTo>
                  <a:pt x="1416907" y="0"/>
                </a:lnTo>
                <a:lnTo>
                  <a:pt x="1416907" y="1362001"/>
                </a:lnTo>
                <a:lnTo>
                  <a:pt x="0" y="13620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494010" y="6359944"/>
            <a:ext cx="1108585" cy="1223266"/>
          </a:xfrm>
          <a:custGeom>
            <a:avLst/>
            <a:gdLst/>
            <a:ahLst/>
            <a:cxnLst/>
            <a:rect r="r" b="b" t="t" l="l"/>
            <a:pathLst>
              <a:path h="1223266" w="1108585">
                <a:moveTo>
                  <a:pt x="0" y="0"/>
                </a:moveTo>
                <a:lnTo>
                  <a:pt x="1108585" y="0"/>
                </a:lnTo>
                <a:lnTo>
                  <a:pt x="1108585" y="1223267"/>
                </a:lnTo>
                <a:lnTo>
                  <a:pt x="0" y="122326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1135269">
            <a:off x="2458849" y="6385345"/>
            <a:ext cx="730209" cy="366017"/>
          </a:xfrm>
          <a:custGeom>
            <a:avLst/>
            <a:gdLst/>
            <a:ahLst/>
            <a:cxnLst/>
            <a:rect r="r" b="b" t="t" l="l"/>
            <a:pathLst>
              <a:path h="366017" w="730209">
                <a:moveTo>
                  <a:pt x="0" y="0"/>
                </a:moveTo>
                <a:lnTo>
                  <a:pt x="730208" y="0"/>
                </a:lnTo>
                <a:lnTo>
                  <a:pt x="730208" y="366017"/>
                </a:lnTo>
                <a:lnTo>
                  <a:pt x="0" y="36601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9" id="19"/>
          <p:cNvSpPr/>
          <p:nvPr/>
        </p:nvSpPr>
        <p:spPr>
          <a:xfrm flipH="false" flipV="false" rot="6436596">
            <a:off x="3903315" y="7315440"/>
            <a:ext cx="751237" cy="376558"/>
          </a:xfrm>
          <a:custGeom>
            <a:avLst/>
            <a:gdLst/>
            <a:ahLst/>
            <a:cxnLst/>
            <a:rect r="r" b="b" t="t" l="l"/>
            <a:pathLst>
              <a:path h="376558" w="751237">
                <a:moveTo>
                  <a:pt x="0" y="0"/>
                </a:moveTo>
                <a:lnTo>
                  <a:pt x="751237" y="0"/>
                </a:lnTo>
                <a:lnTo>
                  <a:pt x="751237" y="376557"/>
                </a:lnTo>
                <a:lnTo>
                  <a:pt x="0" y="37655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0" id="20"/>
          <p:cNvSpPr/>
          <p:nvPr/>
        </p:nvSpPr>
        <p:spPr>
          <a:xfrm flipH="false" flipV="false" rot="-6651512">
            <a:off x="1939215" y="7919147"/>
            <a:ext cx="696557" cy="349149"/>
          </a:xfrm>
          <a:custGeom>
            <a:avLst/>
            <a:gdLst/>
            <a:ahLst/>
            <a:cxnLst/>
            <a:rect r="r" b="b" t="t" l="l"/>
            <a:pathLst>
              <a:path h="349149" w="696557">
                <a:moveTo>
                  <a:pt x="0" y="0"/>
                </a:moveTo>
                <a:lnTo>
                  <a:pt x="696556" y="0"/>
                </a:lnTo>
                <a:lnTo>
                  <a:pt x="696556" y="349149"/>
                </a:lnTo>
                <a:lnTo>
                  <a:pt x="0" y="34914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false" flipV="false" rot="0">
            <a:off x="9144000" y="2235577"/>
            <a:ext cx="8344961" cy="5635360"/>
          </a:xfrm>
          <a:custGeom>
            <a:avLst/>
            <a:gdLst/>
            <a:ahLst/>
            <a:cxnLst/>
            <a:rect r="r" b="b" t="t" l="l"/>
            <a:pathLst>
              <a:path h="5635360" w="8344961">
                <a:moveTo>
                  <a:pt x="0" y="0"/>
                </a:moveTo>
                <a:lnTo>
                  <a:pt x="8344961" y="0"/>
                </a:lnTo>
                <a:lnTo>
                  <a:pt x="8344961" y="5635361"/>
                </a:lnTo>
                <a:lnTo>
                  <a:pt x="0" y="5635361"/>
                </a:lnTo>
                <a:lnTo>
                  <a:pt x="0" y="0"/>
                </a:lnTo>
                <a:close/>
              </a:path>
            </a:pathLst>
          </a:custGeom>
          <a:blipFill>
            <a:blip r:embed="rId15"/>
            <a:stretch>
              <a:fillRect l="-9325" t="0" r="-10462" b="0"/>
            </a:stretch>
          </a:blipFill>
        </p:spPr>
      </p:sp>
      <p:sp>
        <p:nvSpPr>
          <p:cNvPr name="TextBox 22" id="22"/>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8</a:t>
            </a:r>
          </a:p>
        </p:txBody>
      </p:sp>
      <p:sp>
        <p:nvSpPr>
          <p:cNvPr name="TextBox 23" id="23"/>
          <p:cNvSpPr txBox="true"/>
          <p:nvPr/>
        </p:nvSpPr>
        <p:spPr>
          <a:xfrm rot="0">
            <a:off x="1824782" y="2437200"/>
            <a:ext cx="6574165" cy="3310720"/>
          </a:xfrm>
          <a:prstGeom prst="rect">
            <a:avLst/>
          </a:prstGeom>
        </p:spPr>
        <p:txBody>
          <a:bodyPr anchor="t" rtlCol="false" tIns="0" lIns="0" bIns="0" rIns="0">
            <a:spAutoFit/>
          </a:bodyPr>
          <a:lstStyle/>
          <a:p>
            <a:pPr algn="l" marL="498325" indent="-249162" lvl="1">
              <a:lnSpc>
                <a:spcPts val="3231"/>
              </a:lnSpc>
              <a:buFont typeface="Arial"/>
              <a:buChar char="•"/>
            </a:pPr>
            <a:r>
              <a:rPr lang="en-US" sz="2308">
                <a:solidFill>
                  <a:srgbClr val="FFFFFF"/>
                </a:solidFill>
                <a:latin typeface="Arial"/>
                <a:ea typeface="Arial"/>
                <a:cs typeface="Arial"/>
                <a:sym typeface="Arial"/>
              </a:rPr>
              <a:t>Time-Saving For Your Workforce</a:t>
            </a:r>
          </a:p>
          <a:p>
            <a:pPr algn="l" marL="498325" indent="-249162" lvl="1">
              <a:lnSpc>
                <a:spcPts val="3231"/>
              </a:lnSpc>
              <a:buFont typeface="Arial"/>
              <a:buChar char="•"/>
            </a:pPr>
            <a:r>
              <a:rPr lang="en-US" sz="2308">
                <a:solidFill>
                  <a:srgbClr val="FFFFFF"/>
                </a:solidFill>
                <a:latin typeface="Arial"/>
                <a:ea typeface="Arial"/>
                <a:cs typeface="Arial"/>
                <a:sym typeface="Arial"/>
              </a:rPr>
              <a:t>Increased Efficiency and Capability</a:t>
            </a:r>
          </a:p>
          <a:p>
            <a:pPr algn="l" marL="498325" indent="-249162" lvl="1">
              <a:lnSpc>
                <a:spcPts val="3231"/>
              </a:lnSpc>
              <a:buFont typeface="Arial"/>
              <a:buChar char="•"/>
            </a:pPr>
            <a:r>
              <a:rPr lang="en-US" sz="2308">
                <a:solidFill>
                  <a:srgbClr val="FFFFFF"/>
                </a:solidFill>
                <a:latin typeface="Arial"/>
                <a:ea typeface="Arial"/>
                <a:cs typeface="Arial"/>
                <a:sym typeface="Arial"/>
              </a:rPr>
              <a:t>Cost Cutting And Saves Money</a:t>
            </a:r>
          </a:p>
          <a:p>
            <a:pPr algn="l" marL="498325" indent="-249162" lvl="1">
              <a:lnSpc>
                <a:spcPts val="3231"/>
              </a:lnSpc>
              <a:buFont typeface="Arial"/>
              <a:buChar char="•"/>
            </a:pPr>
            <a:r>
              <a:rPr lang="en-US" sz="2308">
                <a:solidFill>
                  <a:srgbClr val="FFFFFF"/>
                </a:solidFill>
                <a:latin typeface="Arial"/>
                <a:ea typeface="Arial"/>
                <a:cs typeface="Arial"/>
                <a:sym typeface="Arial"/>
              </a:rPr>
              <a:t>Enhances Workplace Security</a:t>
            </a:r>
          </a:p>
          <a:p>
            <a:pPr algn="l" marL="498325" indent="-249162" lvl="1">
              <a:lnSpc>
                <a:spcPts val="3231"/>
              </a:lnSpc>
              <a:buFont typeface="Arial"/>
              <a:buChar char="•"/>
            </a:pPr>
            <a:r>
              <a:rPr lang="en-US" sz="2308">
                <a:solidFill>
                  <a:srgbClr val="FFFFFF"/>
                </a:solidFill>
                <a:latin typeface="Arial"/>
                <a:ea typeface="Arial"/>
                <a:cs typeface="Arial"/>
                <a:sym typeface="Arial"/>
              </a:rPr>
              <a:t>Improved Employee Wellness And Productivity</a:t>
            </a:r>
          </a:p>
          <a:p>
            <a:pPr algn="l" marL="498325" indent="-249162" lvl="1">
              <a:lnSpc>
                <a:spcPts val="3231"/>
              </a:lnSpc>
              <a:buFont typeface="Arial"/>
              <a:buChar char="•"/>
            </a:pPr>
            <a:r>
              <a:rPr lang="en-US" sz="2308">
                <a:solidFill>
                  <a:srgbClr val="FFFFFF"/>
                </a:solidFill>
                <a:latin typeface="Arial"/>
                <a:ea typeface="Arial"/>
                <a:cs typeface="Arial"/>
                <a:sym typeface="Arial"/>
              </a:rPr>
              <a:t>Automated Time Tracking</a:t>
            </a:r>
          </a:p>
          <a:p>
            <a:pPr algn="l" marL="498325" indent="-249162" lvl="1">
              <a:lnSpc>
                <a:spcPts val="3231"/>
              </a:lnSpc>
              <a:buFont typeface="Arial"/>
              <a:buChar char="•"/>
            </a:pPr>
            <a:r>
              <a:rPr lang="en-US" sz="2308">
                <a:solidFill>
                  <a:srgbClr val="FFFFFF"/>
                </a:solidFill>
                <a:latin typeface="Arial"/>
                <a:ea typeface="Arial"/>
                <a:cs typeface="Arial"/>
                <a:sym typeface="Arial"/>
              </a:rPr>
              <a:t>Easy Integration With Other Systems</a:t>
            </a:r>
          </a:p>
          <a:p>
            <a:pPr algn="l" marL="498325" indent="-249162" lvl="1">
              <a:lnSpc>
                <a:spcPts val="3231"/>
              </a:lnSpc>
              <a:buFont typeface="Arial"/>
              <a:buChar char="•"/>
            </a:pPr>
            <a:r>
              <a:rPr lang="en-US" sz="2308">
                <a:solidFill>
                  <a:srgbClr val="FFFFFF"/>
                </a:solidFill>
                <a:latin typeface="Arial"/>
                <a:ea typeface="Arial"/>
                <a:cs typeface="Arial"/>
                <a:sym typeface="Arial"/>
              </a:rPr>
              <a:t>Easy To Manage Records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723765" y="8584348"/>
            <a:ext cx="16840470" cy="1191307"/>
            <a:chOff x="0" y="0"/>
            <a:chExt cx="22453960" cy="1588409"/>
          </a:xfrm>
        </p:grpSpPr>
        <p:sp>
          <p:nvSpPr>
            <p:cNvPr name="Freeform 3" id="3"/>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2">
                <a:extLst>
                  <a:ext uri="{96DAC541-7B7A-43D3-8B79-37D633B846F1}">
                    <asvg:svgBlip xmlns:asvg="http://schemas.microsoft.com/office/drawing/2016/SVG/main" r:embed="rId3"/>
                  </a:ext>
                </a:extLst>
              </a:blip>
              <a:stretch>
                <a:fillRect l="0" t="-551176" r="-13856" b="0"/>
              </a:stretch>
            </a:blipFill>
          </p:spPr>
        </p:sp>
        <p:sp>
          <p:nvSpPr>
            <p:cNvPr name="Freeform 4" id="4"/>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2">
                <a:extLst>
                  <a:ext uri="{96DAC541-7B7A-43D3-8B79-37D633B846F1}">
                    <asvg:svgBlip xmlns:asvg="http://schemas.microsoft.com/office/drawing/2016/SVG/main" r:embed="rId3"/>
                  </a:ext>
                </a:extLst>
              </a:blip>
              <a:stretch>
                <a:fillRect l="-53987" t="-688630" r="0" b="0"/>
              </a:stretch>
            </a:blipFill>
          </p:spPr>
        </p:sp>
      </p:grpSp>
      <p:grpSp>
        <p:nvGrpSpPr>
          <p:cNvPr name="Group 5" id="5"/>
          <p:cNvGrpSpPr/>
          <p:nvPr/>
        </p:nvGrpSpPr>
        <p:grpSpPr>
          <a:xfrm rot="-10800000">
            <a:off x="723765" y="643085"/>
            <a:ext cx="16840470" cy="1191307"/>
            <a:chOff x="0" y="0"/>
            <a:chExt cx="22453960" cy="1588409"/>
          </a:xfrm>
        </p:grpSpPr>
        <p:sp>
          <p:nvSpPr>
            <p:cNvPr name="Freeform 6" id="6"/>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2">
                <a:extLst>
                  <a:ext uri="{96DAC541-7B7A-43D3-8B79-37D633B846F1}">
                    <asvg:svgBlip xmlns:asvg="http://schemas.microsoft.com/office/drawing/2016/SVG/main" r:embed="rId3"/>
                  </a:ext>
                </a:extLst>
              </a:blip>
              <a:stretch>
                <a:fillRect l="0" t="-551176" r="-13856" b="0"/>
              </a:stretch>
            </a:blipFill>
          </p:spPr>
        </p:sp>
        <p:sp>
          <p:nvSpPr>
            <p:cNvPr name="Freeform 7" id="7"/>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2">
                <a:extLst>
                  <a:ext uri="{96DAC541-7B7A-43D3-8B79-37D633B846F1}">
                    <asvg:svgBlip xmlns:asvg="http://schemas.microsoft.com/office/drawing/2016/SVG/main" r:embed="rId3"/>
                  </a:ext>
                </a:extLst>
              </a:blip>
              <a:stretch>
                <a:fillRect l="-53987" t="-688630" r="0" b="0"/>
              </a:stretch>
            </a:blipFill>
          </p:spPr>
        </p:sp>
      </p:grpSp>
      <p:sp>
        <p:nvSpPr>
          <p:cNvPr name="Freeform 8" id="8"/>
          <p:cNvSpPr/>
          <p:nvPr/>
        </p:nvSpPr>
        <p:spPr>
          <a:xfrm flipH="false" flipV="false" rot="0">
            <a:off x="14280135" y="8952874"/>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5707" y="1238738"/>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77926" y="8888892"/>
            <a:ext cx="4105390" cy="582219"/>
          </a:xfrm>
          <a:custGeom>
            <a:avLst/>
            <a:gdLst/>
            <a:ahLst/>
            <a:cxnLst/>
            <a:rect r="r" b="b" t="t" l="l"/>
            <a:pathLst>
              <a:path h="582219" w="4105390">
                <a:moveTo>
                  <a:pt x="0" y="0"/>
                </a:moveTo>
                <a:lnTo>
                  <a:pt x="4105390" y="0"/>
                </a:lnTo>
                <a:lnTo>
                  <a:pt x="4105390" y="582219"/>
                </a:lnTo>
                <a:lnTo>
                  <a:pt x="0" y="5822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2953352" y="1110773"/>
            <a:ext cx="4105390" cy="582219"/>
          </a:xfrm>
          <a:custGeom>
            <a:avLst/>
            <a:gdLst/>
            <a:ahLst/>
            <a:cxnLst/>
            <a:rect r="r" b="b" t="t" l="l"/>
            <a:pathLst>
              <a:path h="582219" w="4105390">
                <a:moveTo>
                  <a:pt x="0" y="0"/>
                </a:moveTo>
                <a:lnTo>
                  <a:pt x="4105390" y="0"/>
                </a:lnTo>
                <a:lnTo>
                  <a:pt x="4105390" y="582219"/>
                </a:lnTo>
                <a:lnTo>
                  <a:pt x="0" y="5822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6850184" y="1033271"/>
            <a:ext cx="4587632" cy="1052740"/>
            <a:chOff x="0" y="0"/>
            <a:chExt cx="6116842" cy="1403654"/>
          </a:xfrm>
        </p:grpSpPr>
        <p:sp>
          <p:nvSpPr>
            <p:cNvPr name="Freeform 13" id="13"/>
            <p:cNvSpPr/>
            <p:nvPr/>
          </p:nvSpPr>
          <p:spPr>
            <a:xfrm flipH="false" flipV="false" rot="0">
              <a:off x="0" y="0"/>
              <a:ext cx="6116842" cy="1403654"/>
            </a:xfrm>
            <a:custGeom>
              <a:avLst/>
              <a:gdLst/>
              <a:ahLst/>
              <a:cxnLst/>
              <a:rect r="r" b="b" t="t" l="l"/>
              <a:pathLst>
                <a:path h="1403654" w="6116842">
                  <a:moveTo>
                    <a:pt x="0" y="0"/>
                  </a:moveTo>
                  <a:lnTo>
                    <a:pt x="6116842" y="0"/>
                  </a:lnTo>
                  <a:lnTo>
                    <a:pt x="6116842" y="1403654"/>
                  </a:lnTo>
                  <a:lnTo>
                    <a:pt x="0" y="1403654"/>
                  </a:lnTo>
                  <a:lnTo>
                    <a:pt x="0" y="0"/>
                  </a:lnTo>
                  <a:close/>
                </a:path>
              </a:pathLst>
            </a:custGeom>
            <a:blipFill>
              <a:blip r:embed="rId8">
                <a:extLst>
                  <a:ext uri="{96DAC541-7B7A-43D3-8B79-37D633B846F1}">
                    <asvg:svgBlip xmlns:asvg="http://schemas.microsoft.com/office/drawing/2016/SVG/main" r:embed="rId9"/>
                  </a:ext>
                </a:extLst>
              </a:blip>
              <a:stretch>
                <a:fillRect l="0" t="-22497" r="0" b="-22497"/>
              </a:stretch>
            </a:blipFill>
          </p:spPr>
        </p:sp>
        <p:sp>
          <p:nvSpPr>
            <p:cNvPr name="TextBox 14" id="14"/>
            <p:cNvSpPr txBox="true"/>
            <p:nvPr/>
          </p:nvSpPr>
          <p:spPr>
            <a:xfrm rot="0">
              <a:off x="140043" y="408829"/>
              <a:ext cx="5836756" cy="632462"/>
            </a:xfrm>
            <a:prstGeom prst="rect">
              <a:avLst/>
            </a:prstGeom>
          </p:spPr>
          <p:txBody>
            <a:bodyPr anchor="t" rtlCol="false" tIns="0" lIns="0" bIns="0" rIns="0">
              <a:spAutoFit/>
            </a:bodyPr>
            <a:lstStyle/>
            <a:p>
              <a:pPr algn="ctr">
                <a:lnSpc>
                  <a:spcPts val="3120"/>
                </a:lnSpc>
              </a:pPr>
              <a:r>
                <a:rPr lang="en-US" sz="3900">
                  <a:solidFill>
                    <a:srgbClr val="F3D300"/>
                  </a:solidFill>
                  <a:latin typeface="Racing Sans One"/>
                  <a:ea typeface="Racing Sans One"/>
                  <a:cs typeface="Racing Sans One"/>
                  <a:sym typeface="Racing Sans One"/>
                </a:rPr>
                <a:t>METHODOLOGY</a:t>
              </a:r>
            </a:p>
          </p:txBody>
        </p:sp>
      </p:grpSp>
      <p:grpSp>
        <p:nvGrpSpPr>
          <p:cNvPr name="Group 15" id="15"/>
          <p:cNvGrpSpPr/>
          <p:nvPr/>
        </p:nvGrpSpPr>
        <p:grpSpPr>
          <a:xfrm rot="0">
            <a:off x="1377926" y="3661500"/>
            <a:ext cx="10241651" cy="4145647"/>
            <a:chOff x="0" y="0"/>
            <a:chExt cx="13655535" cy="5527529"/>
          </a:xfrm>
        </p:grpSpPr>
        <p:sp>
          <p:nvSpPr>
            <p:cNvPr name="Freeform 16" id="16"/>
            <p:cNvSpPr/>
            <p:nvPr/>
          </p:nvSpPr>
          <p:spPr>
            <a:xfrm flipH="false" flipV="false" rot="5400000">
              <a:off x="4064003" y="-4064003"/>
              <a:ext cx="5527529" cy="13655535"/>
            </a:xfrm>
            <a:custGeom>
              <a:avLst/>
              <a:gdLst/>
              <a:ahLst/>
              <a:cxnLst/>
              <a:rect r="r" b="b" t="t" l="l"/>
              <a:pathLst>
                <a:path h="13655535" w="5527529">
                  <a:moveTo>
                    <a:pt x="0" y="0"/>
                  </a:moveTo>
                  <a:lnTo>
                    <a:pt x="5527529" y="0"/>
                  </a:lnTo>
                  <a:lnTo>
                    <a:pt x="5527529" y="13655535"/>
                  </a:lnTo>
                  <a:lnTo>
                    <a:pt x="0" y="13655535"/>
                  </a:lnTo>
                  <a:lnTo>
                    <a:pt x="0" y="0"/>
                  </a:lnTo>
                  <a:close/>
                </a:path>
              </a:pathLst>
            </a:custGeom>
            <a:blipFill>
              <a:blip r:embed="rId10"/>
              <a:stretch>
                <a:fillRect l="-19481" t="0" r="-19481" b="0"/>
              </a:stretch>
            </a:blipFill>
            <a:ln cap="sq">
              <a:noFill/>
              <a:prstDash val="solid"/>
              <a:miter/>
            </a:ln>
          </p:spPr>
        </p:sp>
        <p:sp>
          <p:nvSpPr>
            <p:cNvPr name="TextBox 17" id="17"/>
            <p:cNvSpPr txBox="true"/>
            <p:nvPr/>
          </p:nvSpPr>
          <p:spPr>
            <a:xfrm rot="0">
              <a:off x="535571" y="38440"/>
              <a:ext cx="12731957" cy="5341485"/>
            </a:xfrm>
            <a:prstGeom prst="rect">
              <a:avLst/>
            </a:prstGeom>
          </p:spPr>
          <p:txBody>
            <a:bodyPr anchor="t" rtlCol="false" tIns="0" lIns="0" bIns="0" rIns="0">
              <a:spAutoFit/>
            </a:bodyPr>
            <a:lstStyle/>
            <a:p>
              <a:pPr algn="ctr">
                <a:lnSpc>
                  <a:spcPts val="3559"/>
                </a:lnSpc>
              </a:pPr>
              <a:r>
                <a:rPr lang="en-US" sz="2542">
                  <a:solidFill>
                    <a:srgbClr val="000000"/>
                  </a:solidFill>
                  <a:latin typeface="Arial"/>
                  <a:ea typeface="Arial"/>
                  <a:cs typeface="Arial"/>
                  <a:sym typeface="Arial"/>
                </a:rPr>
                <a:t>We used </a:t>
              </a:r>
              <a:r>
                <a:rPr lang="en-US" sz="2542" b="true">
                  <a:solidFill>
                    <a:srgbClr val="BA302D"/>
                  </a:solidFill>
                  <a:latin typeface="Arial Bold"/>
                  <a:ea typeface="Arial Bold"/>
                  <a:cs typeface="Arial Bold"/>
                  <a:sym typeface="Arial Bold"/>
                </a:rPr>
                <a:t>Agile Model</a:t>
              </a:r>
              <a:r>
                <a:rPr lang="en-US" sz="2542">
                  <a:solidFill>
                    <a:srgbClr val="000000"/>
                  </a:solidFill>
                  <a:latin typeface="Arial"/>
                  <a:ea typeface="Arial"/>
                  <a:cs typeface="Arial"/>
                  <a:sym typeface="Arial"/>
                </a:rPr>
                <a:t> to build a face recognition attendance system ,because It ensures iterative development, allowing for continuous improvements based on user feedback. Features include real-time facial authentication, automated attendance logging, integration with HR systems, and fraud detection. Agile promotes flexibility, enabling quick adaptation to security enhancements and accuracy improvements. Regular sprints help refine AI models and optimize performance efficiently.</a:t>
              </a:r>
            </a:p>
            <a:p>
              <a:pPr algn="ctr" marL="0" indent="0" lvl="0">
                <a:lnSpc>
                  <a:spcPts val="3559"/>
                </a:lnSpc>
                <a:spcBef>
                  <a:spcPct val="0"/>
                </a:spcBef>
              </a:pPr>
            </a:p>
          </p:txBody>
        </p:sp>
      </p:grpSp>
      <p:sp>
        <p:nvSpPr>
          <p:cNvPr name="Freeform 18" id="18"/>
          <p:cNvSpPr/>
          <p:nvPr/>
        </p:nvSpPr>
        <p:spPr>
          <a:xfrm flipH="false" flipV="false" rot="0">
            <a:off x="11754006" y="3692346"/>
            <a:ext cx="4649492" cy="4114800"/>
          </a:xfrm>
          <a:custGeom>
            <a:avLst/>
            <a:gdLst/>
            <a:ahLst/>
            <a:cxnLst/>
            <a:rect r="r" b="b" t="t" l="l"/>
            <a:pathLst>
              <a:path h="4114800" w="4649492">
                <a:moveTo>
                  <a:pt x="0" y="0"/>
                </a:moveTo>
                <a:lnTo>
                  <a:pt x="4649492" y="0"/>
                </a:lnTo>
                <a:lnTo>
                  <a:pt x="4649492"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9" id="19"/>
          <p:cNvSpPr txBox="true"/>
          <p:nvPr/>
        </p:nvSpPr>
        <p:spPr>
          <a:xfrm rot="0">
            <a:off x="8701178" y="9718504"/>
            <a:ext cx="152400" cy="209550"/>
          </a:xfrm>
          <a:prstGeom prst="rect">
            <a:avLst/>
          </a:prstGeom>
        </p:spPr>
        <p:txBody>
          <a:bodyPr anchor="t" rtlCol="false" tIns="0" lIns="0" bIns="0" rIns="0" wrap="none">
            <a:spAutoFit/>
          </a:bodyPr>
          <a:lstStyle/>
          <a:p>
            <a:pPr algn="ctr">
              <a:lnSpc>
                <a:spcPts val="4888"/>
              </a:lnSpc>
              <a:spcBef>
                <a:spcPct val="0"/>
              </a:spcBef>
            </a:pPr>
            <a:r>
              <a:rPr lang="en-US" sz="3491">
                <a:solidFill>
                  <a:srgbClr val="F3D300"/>
                </a:solidFill>
                <a:latin typeface="DM Serif Display"/>
                <a:ea typeface="DM Serif Display"/>
                <a:cs typeface="DM Serif Display"/>
                <a:sym typeface="DM Serif Display"/>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DAGdsENU2BU</dc:identifier>
  <dcterms:modified xsi:type="dcterms:W3CDTF">2011-08-01T06:04:30Z</dcterms:modified>
  <cp:revision>1</cp:revision>
  <dc:title>Face Recognition</dc:title>
</cp:coreProperties>
</file>